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75" r:id="rId2"/>
    <p:sldMasterId id="2147483888" r:id="rId3"/>
    <p:sldMasterId id="2147483901" r:id="rId4"/>
    <p:sldMasterId id="2147483940" r:id="rId5"/>
    <p:sldMasterId id="2147483953" r:id="rId6"/>
    <p:sldMasterId id="2147485030" r:id="rId7"/>
    <p:sldMasterId id="2147485042" r:id="rId8"/>
    <p:sldMasterId id="2147485054" r:id="rId9"/>
    <p:sldMasterId id="2147485066" r:id="rId10"/>
  </p:sldMasterIdLst>
  <p:notesMasterIdLst>
    <p:notesMasterId r:id="rId39"/>
  </p:notesMasterIdLst>
  <p:handoutMasterIdLst>
    <p:handoutMasterId r:id="rId40"/>
  </p:handoutMasterIdLst>
  <p:sldIdLst>
    <p:sldId id="726" r:id="rId11"/>
    <p:sldId id="876" r:id="rId12"/>
    <p:sldId id="870" r:id="rId13"/>
    <p:sldId id="875" r:id="rId14"/>
    <p:sldId id="871" r:id="rId15"/>
    <p:sldId id="872" r:id="rId16"/>
    <p:sldId id="748" r:id="rId17"/>
    <p:sldId id="889" r:id="rId18"/>
    <p:sldId id="908" r:id="rId19"/>
    <p:sldId id="895" r:id="rId20"/>
    <p:sldId id="897" r:id="rId21"/>
    <p:sldId id="898" r:id="rId22"/>
    <p:sldId id="899" r:id="rId23"/>
    <p:sldId id="900" r:id="rId24"/>
    <p:sldId id="901" r:id="rId25"/>
    <p:sldId id="734" r:id="rId26"/>
    <p:sldId id="733" r:id="rId27"/>
    <p:sldId id="907" r:id="rId28"/>
    <p:sldId id="915" r:id="rId29"/>
    <p:sldId id="917" r:id="rId30"/>
    <p:sldId id="918" r:id="rId31"/>
    <p:sldId id="888" r:id="rId32"/>
    <p:sldId id="909" r:id="rId33"/>
    <p:sldId id="910" r:id="rId34"/>
    <p:sldId id="911" r:id="rId35"/>
    <p:sldId id="912" r:id="rId36"/>
    <p:sldId id="896" r:id="rId37"/>
    <p:sldId id="916" r:id="rId3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CC"/>
    <a:srgbClr val="050139"/>
    <a:srgbClr val="0C3226"/>
    <a:srgbClr val="00133A"/>
    <a:srgbClr val="104031"/>
    <a:srgbClr val="51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96" autoAdjust="0"/>
  </p:normalViewPr>
  <p:slideViewPr>
    <p:cSldViewPr>
      <p:cViewPr varScale="1">
        <p:scale>
          <a:sx n="111" d="100"/>
          <a:sy n="111" d="100"/>
        </p:scale>
        <p:origin x="792" y="11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E4696-CE36-40FB-8726-EC24909286A6}" type="doc">
      <dgm:prSet loTypeId="urn:microsoft.com/office/officeart/2005/8/layout/vList6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625F2EB-10E5-4149-8948-148379F6CAC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</a:p>
      </dgm:t>
    </dgm:pt>
    <dgm:pt modelId="{4538D5EC-F26F-48D5-A6E0-75ECE2C745A7}" type="par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BCB96-AAC9-4331-A6E3-92D55FF819FA}" type="sib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BA452B-58F9-4D08-9C12-EE745668566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</a:p>
      </dgm:t>
    </dgm:pt>
    <dgm:pt modelId="{288EAFA3-7AFA-4E08-9F83-DD1D789A95C9}" type="sib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0D173E7-34E4-45CD-8598-B168AA3E55AE}" type="par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249124-F0DD-4A7E-A6ED-2EC7309F368E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b="1" u="sng" dirty="0">
              <a:solidFill>
                <a:schemeClr val="tx1"/>
              </a:solidFill>
            </a:rPr>
            <a:t>採計</a:t>
          </a:r>
          <a:r>
            <a:rPr lang="en-US" altLang="zh-TW" sz="2000" b="1" u="sng" dirty="0">
              <a:solidFill>
                <a:schemeClr val="tx1"/>
              </a:solidFill>
            </a:rPr>
            <a:t>32</a:t>
          </a:r>
          <a:r>
            <a:rPr lang="zh-TW" altLang="en-US" sz="2000" b="1" u="sng" dirty="0">
              <a:solidFill>
                <a:schemeClr val="tx1"/>
              </a:solidFill>
            </a:rPr>
            <a:t>分</a:t>
          </a:r>
        </a:p>
      </dgm:t>
    </dgm:pt>
    <dgm:pt modelId="{10AC73A9-FE8C-49C0-8B57-082B3D964D3F}" type="sib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F6AF54F-00ED-444A-B0F9-39340F8718BE}" type="par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F3883D0-7001-44C2-901B-A585C73FBE5F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b="1" u="sng" dirty="0">
              <a:solidFill>
                <a:schemeClr val="tx1"/>
              </a:solidFill>
            </a:rPr>
            <a:t>採計</a:t>
          </a:r>
          <a:r>
            <a:rPr lang="en-US" altLang="zh-TW" sz="2000" b="1" u="sng" dirty="0">
              <a:solidFill>
                <a:schemeClr val="tx1"/>
              </a:solidFill>
            </a:rPr>
            <a:t>35</a:t>
          </a:r>
          <a:r>
            <a:rPr lang="zh-TW" altLang="en-US" sz="2000" b="1" u="sng" dirty="0">
              <a:solidFill>
                <a:schemeClr val="tx1"/>
              </a:solidFill>
            </a:rPr>
            <a:t>分</a:t>
          </a:r>
        </a:p>
      </dgm:t>
    </dgm:pt>
    <dgm:pt modelId="{BB0400D1-699A-4D9A-8473-DB385D4EF011}" type="sib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5525506-3FA0-4083-BB46-A2AC44E20EED}" type="par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1DF83-6FA8-491B-AE46-8C5470B6695B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</a:p>
      </dgm:t>
    </dgm:pt>
    <dgm:pt modelId="{26971985-E956-48B4-8640-A3266AF6487F}" type="par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706A68-CA4F-4245-B745-AD5B3F276025}" type="sib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ACA794B-7619-4EA6-A915-1A29521C5590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lIns="39600" rIns="0" anchor="ctr"/>
        <a:lstStyle/>
        <a:p>
          <a:pPr marL="252000" algn="r">
            <a:spcBef>
              <a:spcPts val="200"/>
            </a:spcBef>
          </a:pPr>
          <a:r>
            <a:rPr lang="en-US" altLang="zh-TW" sz="2400" dirty="0">
              <a:solidFill>
                <a:schemeClr val="tx1"/>
              </a:solidFill>
              <a:latin typeface="+mn-lt"/>
            </a:rPr>
            <a:t>33</a:t>
          </a:r>
          <a:r>
            <a:rPr lang="zh-TW" altLang="en-US" sz="2400" dirty="0">
              <a:solidFill>
                <a:schemeClr val="tx1"/>
              </a:solidFill>
              <a:latin typeface="+mn-lt"/>
            </a:rPr>
            <a:t>分</a:t>
          </a:r>
        </a:p>
      </dgm:t>
    </dgm:pt>
    <dgm:pt modelId="{2D0225E2-6BD3-4B84-9D92-A2D917DC64A4}" type="sib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282500-FB3A-4304-91B5-CDB2E162DBBD}" type="par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F8D0DE0-7183-4802-A472-D51DF5A0C91C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dirty="0">
              <a:solidFill>
                <a:schemeClr val="tx1"/>
              </a:solidFill>
            </a:rPr>
            <a:t>總分</a:t>
          </a:r>
          <a:r>
            <a:rPr lang="en-US" altLang="zh-TW" sz="2000" dirty="0">
              <a:solidFill>
                <a:schemeClr val="tx1"/>
              </a:solidFill>
            </a:rPr>
            <a:t>32</a:t>
          </a:r>
          <a:r>
            <a:rPr lang="zh-TW" altLang="en-US" sz="2000" dirty="0">
              <a:solidFill>
                <a:schemeClr val="tx1"/>
              </a:solidFill>
            </a:rPr>
            <a:t>分</a:t>
          </a:r>
        </a:p>
      </dgm:t>
    </dgm:pt>
    <dgm:pt modelId="{D36406B9-0E8F-42DA-8278-1758A98C6133}" type="par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30C475B-951E-4ADF-9023-BB44AC0D2AC6}" type="sib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089FB6-1069-40A4-A70D-663009CAC143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dirty="0">
              <a:solidFill>
                <a:schemeClr val="tx1"/>
              </a:solidFill>
            </a:rPr>
            <a:t>總分</a:t>
          </a:r>
          <a:r>
            <a:rPr lang="en-US" altLang="zh-TW" sz="2000" dirty="0">
              <a:solidFill>
                <a:schemeClr val="tx1"/>
              </a:solidFill>
            </a:rPr>
            <a:t>40</a:t>
          </a:r>
          <a:r>
            <a:rPr lang="zh-TW" altLang="en-US" sz="2000" dirty="0">
              <a:solidFill>
                <a:schemeClr val="tx1"/>
              </a:solidFill>
            </a:rPr>
            <a:t>分</a:t>
          </a:r>
        </a:p>
      </dgm:t>
    </dgm:pt>
    <dgm:pt modelId="{30E778EF-CB4F-4134-807F-3F99E87F8A13}" type="par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3D7343-E26D-48D8-B684-5E4ACA35AC45}" type="sib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E63D85C-3837-4D2B-B9A0-FCAAE26FC636}" type="pres">
      <dgm:prSet presAssocID="{205E4696-CE36-40FB-8726-EC24909286A6}" presName="Name0" presStyleCnt="0">
        <dgm:presLayoutVars>
          <dgm:dir/>
          <dgm:animLvl val="lvl"/>
          <dgm:resizeHandles/>
        </dgm:presLayoutVars>
      </dgm:prSet>
      <dgm:spPr/>
    </dgm:pt>
    <dgm:pt modelId="{ED551B06-B7DE-448B-B9EE-0C60CE3408D6}" type="pres">
      <dgm:prSet presAssocID="{B625F2EB-10E5-4149-8948-148379F6CACA}" presName="linNode" presStyleCnt="0"/>
      <dgm:spPr/>
    </dgm:pt>
    <dgm:pt modelId="{50818BBC-F477-4D9E-837A-21259D15C457}" type="pres">
      <dgm:prSet presAssocID="{B625F2EB-10E5-4149-8948-148379F6CACA}" presName="parentShp" presStyleLbl="node1" presStyleIdx="0" presStyleCnt="3" custScaleX="224074">
        <dgm:presLayoutVars>
          <dgm:bulletEnabled val="1"/>
        </dgm:presLayoutVars>
      </dgm:prSet>
      <dgm:spPr/>
    </dgm:pt>
    <dgm:pt modelId="{3F539567-1F23-4E76-A758-5A862BB9EFFC}" type="pres">
      <dgm:prSet presAssocID="{B625F2EB-10E5-4149-8948-148379F6CACA}" presName="childShp" presStyleLbl="bgAccFollowNode1" presStyleIdx="0" presStyleCnt="3">
        <dgm:presLayoutVars>
          <dgm:bulletEnabled val="1"/>
        </dgm:presLayoutVars>
      </dgm:prSet>
      <dgm:spPr/>
    </dgm:pt>
    <dgm:pt modelId="{25541B67-E6BB-4A55-AB99-60DBC347093E}" type="pres">
      <dgm:prSet presAssocID="{F6CBCB96-AAC9-4331-A6E3-92D55FF819FA}" presName="spacing" presStyleCnt="0"/>
      <dgm:spPr/>
    </dgm:pt>
    <dgm:pt modelId="{670EE82C-C216-48D5-9379-19F889DB8888}" type="pres">
      <dgm:prSet presAssocID="{C0BA452B-58F9-4D08-9C12-EE745668566A}" presName="linNode" presStyleCnt="0"/>
      <dgm:spPr/>
    </dgm:pt>
    <dgm:pt modelId="{09D89B46-01BD-4CE7-8FF2-34FB9ACC1234}" type="pres">
      <dgm:prSet presAssocID="{C0BA452B-58F9-4D08-9C12-EE745668566A}" presName="parentShp" presStyleLbl="node1" presStyleIdx="1" presStyleCnt="3" custScaleX="247987" custLinFactNeighborX="-29" custLinFactNeighborY="2676">
        <dgm:presLayoutVars>
          <dgm:bulletEnabled val="1"/>
        </dgm:presLayoutVars>
      </dgm:prSet>
      <dgm:spPr/>
    </dgm:pt>
    <dgm:pt modelId="{B9BF2826-A93F-484E-809F-0952285A6A23}" type="pres">
      <dgm:prSet presAssocID="{C0BA452B-58F9-4D08-9C12-EE745668566A}" presName="childShp" presStyleLbl="bgAccFollowNode1" presStyleIdx="1" presStyleCnt="3" custScaleX="111608">
        <dgm:presLayoutVars>
          <dgm:bulletEnabled val="1"/>
        </dgm:presLayoutVars>
      </dgm:prSet>
      <dgm:spPr/>
    </dgm:pt>
    <dgm:pt modelId="{FC401293-0E6F-4BE0-9B3D-3779AF0E7BDB}" type="pres">
      <dgm:prSet presAssocID="{288EAFA3-7AFA-4E08-9F83-DD1D789A95C9}" presName="spacing" presStyleCnt="0"/>
      <dgm:spPr/>
    </dgm:pt>
    <dgm:pt modelId="{18881F29-BE38-41C9-9182-D08C73E20DEA}" type="pres">
      <dgm:prSet presAssocID="{33D1DF83-6FA8-491B-AE46-8C5470B6695B}" presName="linNode" presStyleCnt="0"/>
      <dgm:spPr/>
    </dgm:pt>
    <dgm:pt modelId="{BDD9785E-5988-4D9A-BEBF-25DE815D2930}" type="pres">
      <dgm:prSet presAssocID="{33D1DF83-6FA8-491B-AE46-8C5470B6695B}" presName="parentShp" presStyleLbl="node1" presStyleIdx="2" presStyleCnt="3" custScaleX="259923" custLinFactNeighborX="1274" custLinFactNeighborY="11521">
        <dgm:presLayoutVars>
          <dgm:bulletEnabled val="1"/>
        </dgm:presLayoutVars>
      </dgm:prSet>
      <dgm:spPr/>
    </dgm:pt>
    <dgm:pt modelId="{413D0A37-9639-43F8-AAA7-6563C960F0FF}" type="pres">
      <dgm:prSet presAssocID="{33D1DF83-6FA8-491B-AE46-8C5470B6695B}" presName="childShp" presStyleLbl="bgAccFollowNode1" presStyleIdx="2" presStyleCnt="3" custScaleX="117047" custLinFactNeighborX="-11258" custLinFactNeighborY="845">
        <dgm:presLayoutVars>
          <dgm:bulletEnabled val="1"/>
        </dgm:presLayoutVars>
      </dgm:prSet>
      <dgm:spPr/>
    </dgm:pt>
  </dgm:ptLst>
  <dgm:cxnLst>
    <dgm:cxn modelId="{D7CB9603-4DEC-4CE0-9854-2308A7D4ACCA}" srcId="{33D1DF83-6FA8-491B-AE46-8C5470B6695B}" destId="{5ACA794B-7619-4EA6-A915-1A29521C5590}" srcOrd="0" destOrd="0" parTransId="{32282500-FB3A-4304-91B5-CDB2E162DBBD}" sibTransId="{2D0225E2-6BD3-4B84-9D92-A2D917DC64A4}"/>
    <dgm:cxn modelId="{E7D80C13-3B6F-46CA-A138-73652E5FB1A7}" type="presOf" srcId="{FF8D0DE0-7183-4802-A472-D51DF5A0C91C}" destId="{3F539567-1F23-4E76-A758-5A862BB9EFFC}" srcOrd="0" destOrd="1" presId="urn:microsoft.com/office/officeart/2005/8/layout/vList6"/>
    <dgm:cxn modelId="{098F245B-042A-4729-A996-24DD4446AD25}" srcId="{205E4696-CE36-40FB-8726-EC24909286A6}" destId="{C0BA452B-58F9-4D08-9C12-EE745668566A}" srcOrd="1" destOrd="0" parTransId="{F0D173E7-34E4-45CD-8598-B168AA3E55AE}" sibTransId="{288EAFA3-7AFA-4E08-9F83-DD1D789A95C9}"/>
    <dgm:cxn modelId="{95978072-1C39-451A-8F53-B98EC4E5F6F1}" type="presOf" srcId="{5ACA794B-7619-4EA6-A915-1A29521C5590}" destId="{413D0A37-9639-43F8-AAA7-6563C960F0FF}" srcOrd="0" destOrd="0" presId="urn:microsoft.com/office/officeart/2005/8/layout/vList6"/>
    <dgm:cxn modelId="{B6582A79-E774-4196-A392-2A8BD1FA869D}" type="presOf" srcId="{B625F2EB-10E5-4149-8948-148379F6CACA}" destId="{50818BBC-F477-4D9E-837A-21259D15C457}" srcOrd="0" destOrd="0" presId="urn:microsoft.com/office/officeart/2005/8/layout/vList6"/>
    <dgm:cxn modelId="{E12A5B5A-FB43-42E4-9CAC-3850DC5EB79D}" type="presOf" srcId="{33D1DF83-6FA8-491B-AE46-8C5470B6695B}" destId="{BDD9785E-5988-4D9A-BEBF-25DE815D2930}" srcOrd="0" destOrd="0" presId="urn:microsoft.com/office/officeart/2005/8/layout/vList6"/>
    <dgm:cxn modelId="{5CCDF45A-9351-4334-B86E-DA9A41F3646C}" type="presOf" srcId="{82089FB6-1069-40A4-A70D-663009CAC143}" destId="{B9BF2826-A93F-484E-809F-0952285A6A23}" srcOrd="0" destOrd="1" presId="urn:microsoft.com/office/officeart/2005/8/layout/vList6"/>
    <dgm:cxn modelId="{7D52B183-C8DD-408D-A53A-735B2DB5617D}" type="presOf" srcId="{19249124-F0DD-4A7E-A6ED-2EC7309F368E}" destId="{3F539567-1F23-4E76-A758-5A862BB9EFFC}" srcOrd="0" destOrd="0" presId="urn:microsoft.com/office/officeart/2005/8/layout/vList6"/>
    <dgm:cxn modelId="{FAC25FA9-73F4-4151-9AB1-14B2A6F7D99B}" srcId="{205E4696-CE36-40FB-8726-EC24909286A6}" destId="{33D1DF83-6FA8-491B-AE46-8C5470B6695B}" srcOrd="2" destOrd="0" parTransId="{26971985-E956-48B4-8640-A3266AF6487F}" sibTransId="{20706A68-CA4F-4245-B745-AD5B3F276025}"/>
    <dgm:cxn modelId="{7D029CB6-6A0A-4198-8F36-9FD07F9BCC68}" type="presOf" srcId="{205E4696-CE36-40FB-8726-EC24909286A6}" destId="{4E63D85C-3837-4D2B-B9A0-FCAAE26FC636}" srcOrd="0" destOrd="0" presId="urn:microsoft.com/office/officeart/2005/8/layout/vList6"/>
    <dgm:cxn modelId="{24AF1BD1-829D-4895-ABC1-3C3826106667}" srcId="{C0BA452B-58F9-4D08-9C12-EE745668566A}" destId="{82089FB6-1069-40A4-A70D-663009CAC143}" srcOrd="1" destOrd="0" parTransId="{30E778EF-CB4F-4134-807F-3F99E87F8A13}" sibTransId="{273D7343-E26D-48D8-B684-5E4ACA35AC45}"/>
    <dgm:cxn modelId="{DE954ED6-D966-4ADE-B96B-11239B33A9DE}" srcId="{205E4696-CE36-40FB-8726-EC24909286A6}" destId="{B625F2EB-10E5-4149-8948-148379F6CACA}" srcOrd="0" destOrd="0" parTransId="{4538D5EC-F26F-48D5-A6E0-75ECE2C745A7}" sibTransId="{F6CBCB96-AAC9-4331-A6E3-92D55FF819FA}"/>
    <dgm:cxn modelId="{DC1552DE-BF08-4048-8CED-951DBDA22573}" type="presOf" srcId="{BF3883D0-7001-44C2-901B-A585C73FBE5F}" destId="{B9BF2826-A93F-484E-809F-0952285A6A23}" srcOrd="0" destOrd="0" presId="urn:microsoft.com/office/officeart/2005/8/layout/vList6"/>
    <dgm:cxn modelId="{6E3925E8-3950-49DD-B576-1730647D7EB2}" srcId="{C0BA452B-58F9-4D08-9C12-EE745668566A}" destId="{BF3883D0-7001-44C2-901B-A585C73FBE5F}" srcOrd="0" destOrd="0" parTransId="{B5525506-3FA0-4083-BB46-A2AC44E20EED}" sibTransId="{BB0400D1-699A-4D9A-8473-DB385D4EF011}"/>
    <dgm:cxn modelId="{89B086EC-A8B6-4CAE-ACE9-C7149DFA28B7}" srcId="{B625F2EB-10E5-4149-8948-148379F6CACA}" destId="{FF8D0DE0-7183-4802-A472-D51DF5A0C91C}" srcOrd="1" destOrd="0" parTransId="{D36406B9-0E8F-42DA-8278-1758A98C6133}" sibTransId="{530C475B-951E-4ADF-9023-BB44AC0D2AC6}"/>
    <dgm:cxn modelId="{87D4FEEE-CC21-4C22-87C8-4DCFCB83206E}" srcId="{B625F2EB-10E5-4149-8948-148379F6CACA}" destId="{19249124-F0DD-4A7E-A6ED-2EC7309F368E}" srcOrd="0" destOrd="0" parTransId="{7F6AF54F-00ED-444A-B0F9-39340F8718BE}" sibTransId="{10AC73A9-FE8C-49C0-8B57-082B3D964D3F}"/>
    <dgm:cxn modelId="{B2026EFA-363E-4CFC-80CA-EEAFA4E63207}" type="presOf" srcId="{C0BA452B-58F9-4D08-9C12-EE745668566A}" destId="{09D89B46-01BD-4CE7-8FF2-34FB9ACC1234}" srcOrd="0" destOrd="0" presId="urn:microsoft.com/office/officeart/2005/8/layout/vList6"/>
    <dgm:cxn modelId="{9A1C7A8C-00BD-4FD0-8C90-24383B163FD7}" type="presParOf" srcId="{4E63D85C-3837-4D2B-B9A0-FCAAE26FC636}" destId="{ED551B06-B7DE-448B-B9EE-0C60CE3408D6}" srcOrd="0" destOrd="0" presId="urn:microsoft.com/office/officeart/2005/8/layout/vList6"/>
    <dgm:cxn modelId="{87D3F41E-F704-4202-B84B-1360B901D3FD}" type="presParOf" srcId="{ED551B06-B7DE-448B-B9EE-0C60CE3408D6}" destId="{50818BBC-F477-4D9E-837A-21259D15C457}" srcOrd="0" destOrd="0" presId="urn:microsoft.com/office/officeart/2005/8/layout/vList6"/>
    <dgm:cxn modelId="{37A6046E-FA72-4E57-9992-9D0F97C3947C}" type="presParOf" srcId="{ED551B06-B7DE-448B-B9EE-0C60CE3408D6}" destId="{3F539567-1F23-4E76-A758-5A862BB9EFFC}" srcOrd="1" destOrd="0" presId="urn:microsoft.com/office/officeart/2005/8/layout/vList6"/>
    <dgm:cxn modelId="{A2A4F9C9-9655-4F76-B214-06CE013ED345}" type="presParOf" srcId="{4E63D85C-3837-4D2B-B9A0-FCAAE26FC636}" destId="{25541B67-E6BB-4A55-AB99-60DBC347093E}" srcOrd="1" destOrd="0" presId="urn:microsoft.com/office/officeart/2005/8/layout/vList6"/>
    <dgm:cxn modelId="{09ECA87F-782F-4033-83A8-F9BF64200FE5}" type="presParOf" srcId="{4E63D85C-3837-4D2B-B9A0-FCAAE26FC636}" destId="{670EE82C-C216-48D5-9379-19F889DB8888}" srcOrd="2" destOrd="0" presId="urn:microsoft.com/office/officeart/2005/8/layout/vList6"/>
    <dgm:cxn modelId="{B9BE4EA5-66FC-46E6-9D18-00917A9A2511}" type="presParOf" srcId="{670EE82C-C216-48D5-9379-19F889DB8888}" destId="{09D89B46-01BD-4CE7-8FF2-34FB9ACC1234}" srcOrd="0" destOrd="0" presId="urn:microsoft.com/office/officeart/2005/8/layout/vList6"/>
    <dgm:cxn modelId="{A82A1466-48DF-416C-A1A1-758ACBE70410}" type="presParOf" srcId="{670EE82C-C216-48D5-9379-19F889DB8888}" destId="{B9BF2826-A93F-484E-809F-0952285A6A23}" srcOrd="1" destOrd="0" presId="urn:microsoft.com/office/officeart/2005/8/layout/vList6"/>
    <dgm:cxn modelId="{6B389496-DBD0-419F-94B6-96DC0AC6A28A}" type="presParOf" srcId="{4E63D85C-3837-4D2B-B9A0-FCAAE26FC636}" destId="{FC401293-0E6F-4BE0-9B3D-3779AF0E7BDB}" srcOrd="3" destOrd="0" presId="urn:microsoft.com/office/officeart/2005/8/layout/vList6"/>
    <dgm:cxn modelId="{49DEA72A-3128-4D03-9A4E-8B908279E194}" type="presParOf" srcId="{4E63D85C-3837-4D2B-B9A0-FCAAE26FC636}" destId="{18881F29-BE38-41C9-9182-D08C73E20DEA}" srcOrd="4" destOrd="0" presId="urn:microsoft.com/office/officeart/2005/8/layout/vList6"/>
    <dgm:cxn modelId="{3B925EC7-3A42-49E1-8F41-C352161C40D0}" type="presParOf" srcId="{18881F29-BE38-41C9-9182-D08C73E20DEA}" destId="{BDD9785E-5988-4D9A-BEBF-25DE815D2930}" srcOrd="0" destOrd="0" presId="urn:microsoft.com/office/officeart/2005/8/layout/vList6"/>
    <dgm:cxn modelId="{C5AB1B5D-A110-4D4C-85F5-2EF4EB5F3650}" type="presParOf" srcId="{18881F29-BE38-41C9-9182-D08C73E20DEA}" destId="{413D0A37-9639-43F8-AAA7-6563C960F0F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0013" custLinFactNeighborX="-376" custLinFactNeighborY="-385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FDB707F8-6C0F-43C4-A369-9C9A8D983724}" type="presOf" srcId="{EC5F123D-1D8B-A64F-8933-66F4CD9661C6}" destId="{FE7AF7D2-F977-8C4F-B1D3-FB091098CF13}" srcOrd="0" destOrd="0" presId="urn:microsoft.com/office/officeart/2005/8/layout/hProcess3"/>
    <dgm:cxn modelId="{0F085A13-8AC8-4015-BFF8-D08EAF926A8B}" type="presParOf" srcId="{FE7AF7D2-F977-8C4F-B1D3-FB091098CF13}" destId="{7A6D126A-797E-0540-ABFC-E950EE998E9F}" srcOrd="0" destOrd="0" presId="urn:microsoft.com/office/officeart/2005/8/layout/hProcess3"/>
    <dgm:cxn modelId="{3A2BE852-27E6-491D-80F7-5CCEC7E359FE}" type="presParOf" srcId="{FE7AF7D2-F977-8C4F-B1D3-FB091098CF13}" destId="{BAD02919-DF43-644F-B79E-0B985C83C920}" srcOrd="1" destOrd="0" presId="urn:microsoft.com/office/officeart/2005/8/layout/hProcess3"/>
    <dgm:cxn modelId="{F81F316A-3454-4F30-BA09-BCFFD4645C03}" type="presParOf" srcId="{BAD02919-DF43-644F-B79E-0B985C83C920}" destId="{C5CFC8FC-6174-4D43-88CC-6B962C344BCF}" srcOrd="0" destOrd="0" presId="urn:microsoft.com/office/officeart/2005/8/layout/hProcess3"/>
    <dgm:cxn modelId="{00E5F020-1AF1-4865-928C-A681E750F459}" type="presParOf" srcId="{BAD02919-DF43-644F-B79E-0B985C83C920}" destId="{4EC8E62C-140B-4B44-AEFD-9E3ED296488A}" srcOrd="1" destOrd="0" presId="urn:microsoft.com/office/officeart/2005/8/layout/hProcess3"/>
    <dgm:cxn modelId="{CA9763D4-94A7-4B34-864E-3A33B397ED0F}" type="presParOf" srcId="{BAD02919-DF43-644F-B79E-0B985C83C920}" destId="{945DAF16-BC05-C248-889B-68E77D2C912B}" srcOrd="2" destOrd="0" presId="urn:microsoft.com/office/officeart/2005/8/layout/hProcess3"/>
    <dgm:cxn modelId="{E3936A8A-F68B-4225-AB35-CFAF8C3BEFAF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D7EB-94B0-4652-A576-FC9C88E30C38}" type="doc">
      <dgm:prSet loTypeId="urn:microsoft.com/office/officeart/2005/8/layout/target3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B2CBB9C-8D17-42F7-9D3F-925D477897A1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學生個人特質、能力、興趣</a:t>
          </a:r>
        </a:p>
      </dgm:t>
    </dgm:pt>
    <dgm:pt modelId="{FAE52A64-9A67-4283-8365-D8CD8B5B21A8}" type="parTrans" cxnId="{71E38F64-2324-40CF-A41A-0782FD56C202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B1FDEBCF-F56E-46A1-A6E8-BEAF31FE15DC}" type="sibTrans" cxnId="{71E38F64-2324-40CF-A41A-0782FD56C202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CB935B6A-E4E1-49FA-A893-C9A4E4E9A01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自我覺察及生涯探索歷程</a:t>
          </a:r>
          <a:endParaRPr lang="en-US" altLang="zh-TW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F74D11AA-FFEB-4F64-9985-592612F93B4C}" type="parTrans" cxnId="{91144CB4-CA09-4A03-B6E3-01B53CBFE62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26B0D3B6-4E33-4B50-8897-57393A9DAA91}" type="sibTrans" cxnId="{91144CB4-CA09-4A03-B6E3-01B53CBFE62B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8BCD9CB2-BB31-40F3-8395-8C8AE8AEA47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國中學生生涯輔導紀錄手冊</a:t>
          </a:r>
          <a:endParaRPr lang="en-US" alt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CCBE3059-C1E4-4C44-BE5E-CFD54122F102}" type="parTrans" cxnId="{32092E62-57E0-4892-9D8F-61AEEC13A49E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6C1F630C-4D45-4187-9A9A-6CBF8FC0AD5D}" type="sibTrans" cxnId="{32092E62-57E0-4892-9D8F-61AEEC13A49E}">
      <dgm:prSet/>
      <dgm:spPr/>
      <dgm:t>
        <a:bodyPr/>
        <a:lstStyle/>
        <a:p>
          <a:endParaRPr lang="zh-TW" altLang="en-US">
            <a:latin typeface="Adobe 繁黑體 Std B" pitchFamily="34" charset="-120"/>
            <a:ea typeface="Adobe 繁黑體 Std B" pitchFamily="34" charset="-120"/>
          </a:endParaRPr>
        </a:p>
      </dgm:t>
    </dgm:pt>
    <dgm:pt modelId="{9D8983B4-539E-4CF3-B9A0-14C3E295412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成長背景與家長期待</a:t>
          </a:r>
          <a:endParaRPr lang="en-US" altLang="zh-TW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0982113F-D55E-493F-8395-EC4D6CA00B10}" type="parTrans" cxnId="{922B8B4B-7FC2-48B0-96ED-6C0532E28B19}">
      <dgm:prSet/>
      <dgm:spPr/>
      <dgm:t>
        <a:bodyPr/>
        <a:lstStyle/>
        <a:p>
          <a:endParaRPr lang="zh-TW" altLang="en-US"/>
        </a:p>
      </dgm:t>
    </dgm:pt>
    <dgm:pt modelId="{6FDD356B-D409-41C7-8B68-B0008389BB94}" type="sibTrans" cxnId="{922B8B4B-7FC2-48B0-96ED-6C0532E28B19}">
      <dgm:prSet/>
      <dgm:spPr/>
      <dgm:t>
        <a:bodyPr/>
        <a:lstStyle/>
        <a:p>
          <a:endParaRPr lang="zh-TW" altLang="en-US"/>
        </a:p>
      </dgm:t>
    </dgm:pt>
    <dgm:pt modelId="{02435530-D8BB-463C-AA58-41804F4B529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生涯檔案</a:t>
          </a:r>
          <a:endParaRPr lang="en-US" altLang="zh-TW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29A7C1A7-A9FA-4D30-9321-409047145832}" type="parTrans" cxnId="{2CBDC952-2D0F-41C5-AF3B-ADF69F457B27}">
      <dgm:prSet/>
      <dgm:spPr/>
      <dgm:t>
        <a:bodyPr/>
        <a:lstStyle/>
        <a:p>
          <a:endParaRPr lang="zh-TW" altLang="en-US"/>
        </a:p>
      </dgm:t>
    </dgm:pt>
    <dgm:pt modelId="{E018987F-D33B-40A9-9B6A-5471C73C80AD}" type="sibTrans" cxnId="{2CBDC952-2D0F-41C5-AF3B-ADF69F457B27}">
      <dgm:prSet/>
      <dgm:spPr/>
      <dgm:t>
        <a:bodyPr/>
        <a:lstStyle/>
        <a:p>
          <a:endParaRPr lang="zh-TW" altLang="en-US"/>
        </a:p>
      </dgm:t>
    </dgm:pt>
    <dgm:pt modelId="{912A932C-06D9-41A0-8C97-6B05576CB6A3}" type="pres">
      <dgm:prSet presAssocID="{4ADED7EB-94B0-4652-A576-FC9C88E30C3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0502D24-771F-432A-B695-3D897BC8F479}" type="pres">
      <dgm:prSet presAssocID="{DB2CBB9C-8D17-42F7-9D3F-925D477897A1}" presName="circle1" presStyleLbl="node1" presStyleIdx="0" presStyleCnt="5"/>
      <dgm:spPr>
        <a:solidFill>
          <a:schemeClr val="accent6">
            <a:lumMod val="75000"/>
          </a:schemeClr>
        </a:solidFill>
      </dgm:spPr>
    </dgm:pt>
    <dgm:pt modelId="{C63C6240-D1AE-4600-A2A1-64CA749BD3D2}" type="pres">
      <dgm:prSet presAssocID="{DB2CBB9C-8D17-42F7-9D3F-925D477897A1}" presName="space" presStyleCnt="0"/>
      <dgm:spPr/>
    </dgm:pt>
    <dgm:pt modelId="{6B205877-69BB-4992-B38E-E23AB6473A4C}" type="pres">
      <dgm:prSet presAssocID="{DB2CBB9C-8D17-42F7-9D3F-925D477897A1}" presName="rect1" presStyleLbl="alignAcc1" presStyleIdx="0" presStyleCnt="5"/>
      <dgm:spPr/>
    </dgm:pt>
    <dgm:pt modelId="{1331511B-D4D1-49CB-8762-810154FF1CAD}" type="pres">
      <dgm:prSet presAssocID="{CB935B6A-E4E1-49FA-A893-C9A4E4E9A01D}" presName="vertSpace2" presStyleLbl="node1" presStyleIdx="0" presStyleCnt="5"/>
      <dgm:spPr/>
    </dgm:pt>
    <dgm:pt modelId="{A60DB8EC-5122-49F8-9F5E-2E1AFDEFEA02}" type="pres">
      <dgm:prSet presAssocID="{CB935B6A-E4E1-49FA-A893-C9A4E4E9A01D}" presName="circle2" presStyleLbl="node1" presStyleIdx="1" presStyleCnt="5"/>
      <dgm:spPr/>
    </dgm:pt>
    <dgm:pt modelId="{1BDE4CE8-D63F-4BF6-8C63-65974327F6C2}" type="pres">
      <dgm:prSet presAssocID="{CB935B6A-E4E1-49FA-A893-C9A4E4E9A01D}" presName="rect2" presStyleLbl="alignAcc1" presStyleIdx="1" presStyleCnt="5"/>
      <dgm:spPr/>
    </dgm:pt>
    <dgm:pt modelId="{8BE344DC-F043-4064-B905-14305029B061}" type="pres">
      <dgm:prSet presAssocID="{8BCD9CB2-BB31-40F3-8395-8C8AE8AEA47F}" presName="vertSpace3" presStyleLbl="node1" presStyleIdx="1" presStyleCnt="5"/>
      <dgm:spPr/>
    </dgm:pt>
    <dgm:pt modelId="{72DF94C4-368E-4084-AAEF-6A27E5C22B57}" type="pres">
      <dgm:prSet presAssocID="{8BCD9CB2-BB31-40F3-8395-8C8AE8AEA47F}" presName="circle3" presStyleLbl="node1" presStyleIdx="2" presStyleCnt="5"/>
      <dgm:spPr/>
    </dgm:pt>
    <dgm:pt modelId="{2BF77710-0A5C-4D72-8418-C0EF72C7798E}" type="pres">
      <dgm:prSet presAssocID="{8BCD9CB2-BB31-40F3-8395-8C8AE8AEA47F}" presName="rect3" presStyleLbl="alignAcc1" presStyleIdx="2" presStyleCnt="5"/>
      <dgm:spPr/>
    </dgm:pt>
    <dgm:pt modelId="{2A9A6C6F-2AB9-42B5-9B4C-ED20F18BBA3F}" type="pres">
      <dgm:prSet presAssocID="{02435530-D8BB-463C-AA58-41804F4B5294}" presName="vertSpace4" presStyleLbl="node1" presStyleIdx="2" presStyleCnt="5"/>
      <dgm:spPr/>
    </dgm:pt>
    <dgm:pt modelId="{F1179B17-C9B4-4417-8E54-A3BD982DCBCF}" type="pres">
      <dgm:prSet presAssocID="{02435530-D8BB-463C-AA58-41804F4B5294}" presName="circle4" presStyleLbl="node1" presStyleIdx="3" presStyleCnt="5"/>
      <dgm:spPr/>
    </dgm:pt>
    <dgm:pt modelId="{181AE565-3545-418A-9CE9-5F34A9DA5B3B}" type="pres">
      <dgm:prSet presAssocID="{02435530-D8BB-463C-AA58-41804F4B5294}" presName="rect4" presStyleLbl="alignAcc1" presStyleIdx="3" presStyleCnt="5"/>
      <dgm:spPr/>
    </dgm:pt>
    <dgm:pt modelId="{39107A58-E890-4EED-8910-E9F2DDE150A8}" type="pres">
      <dgm:prSet presAssocID="{9D8983B4-539E-4CF3-B9A0-14C3E2954126}" presName="vertSpace5" presStyleLbl="node1" presStyleIdx="3" presStyleCnt="5"/>
      <dgm:spPr/>
    </dgm:pt>
    <dgm:pt modelId="{C7F34E13-41D2-4312-A295-F36C9706C158}" type="pres">
      <dgm:prSet presAssocID="{9D8983B4-539E-4CF3-B9A0-14C3E2954126}" presName="circle5" presStyleLbl="node1" presStyleIdx="4" presStyleCnt="5"/>
      <dgm:spPr/>
    </dgm:pt>
    <dgm:pt modelId="{B2045E14-692F-44B1-8475-28843B0ABCEF}" type="pres">
      <dgm:prSet presAssocID="{9D8983B4-539E-4CF3-B9A0-14C3E2954126}" presName="rect5" presStyleLbl="alignAcc1" presStyleIdx="4" presStyleCnt="5"/>
      <dgm:spPr/>
    </dgm:pt>
    <dgm:pt modelId="{4E891975-F07B-4313-8C04-D1C6D85491E8}" type="pres">
      <dgm:prSet presAssocID="{DB2CBB9C-8D17-42F7-9D3F-925D477897A1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99010EB-071D-498F-A900-849CE223602D}" type="pres">
      <dgm:prSet presAssocID="{CB935B6A-E4E1-49FA-A893-C9A4E4E9A01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A8C70D63-96F9-44FE-B174-BD7C742FE7D8}" type="pres">
      <dgm:prSet presAssocID="{8BCD9CB2-BB31-40F3-8395-8C8AE8AEA47F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671CB80D-4DB8-4C95-B1A1-11A16E6211C9}" type="pres">
      <dgm:prSet presAssocID="{02435530-D8BB-463C-AA58-41804F4B5294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C99F7746-50B4-4E14-8EDC-D83BAB558F1B}" type="pres">
      <dgm:prSet presAssocID="{9D8983B4-539E-4CF3-B9A0-14C3E2954126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0AF6F704-DE2E-4F34-9E7C-298FD9B33CA3}" type="presOf" srcId="{CB935B6A-E4E1-49FA-A893-C9A4E4E9A01D}" destId="{1BDE4CE8-D63F-4BF6-8C63-65974327F6C2}" srcOrd="0" destOrd="0" presId="urn:microsoft.com/office/officeart/2005/8/layout/target3"/>
    <dgm:cxn modelId="{584C8E12-0FCF-4470-B3A0-33B546D238CF}" type="presOf" srcId="{8BCD9CB2-BB31-40F3-8395-8C8AE8AEA47F}" destId="{2BF77710-0A5C-4D72-8418-C0EF72C7798E}" srcOrd="0" destOrd="0" presId="urn:microsoft.com/office/officeart/2005/8/layout/target3"/>
    <dgm:cxn modelId="{32092E62-57E0-4892-9D8F-61AEEC13A49E}" srcId="{4ADED7EB-94B0-4652-A576-FC9C88E30C38}" destId="{8BCD9CB2-BB31-40F3-8395-8C8AE8AEA47F}" srcOrd="2" destOrd="0" parTransId="{CCBE3059-C1E4-4C44-BE5E-CFD54122F102}" sibTransId="{6C1F630C-4D45-4187-9A9A-6CBF8FC0AD5D}"/>
    <dgm:cxn modelId="{71E38F64-2324-40CF-A41A-0782FD56C202}" srcId="{4ADED7EB-94B0-4652-A576-FC9C88E30C38}" destId="{DB2CBB9C-8D17-42F7-9D3F-925D477897A1}" srcOrd="0" destOrd="0" parTransId="{FAE52A64-9A67-4283-8365-D8CD8B5B21A8}" sibTransId="{B1FDEBCF-F56E-46A1-A6E8-BEAF31FE15DC}"/>
    <dgm:cxn modelId="{922B8B4B-7FC2-48B0-96ED-6C0532E28B19}" srcId="{4ADED7EB-94B0-4652-A576-FC9C88E30C38}" destId="{9D8983B4-539E-4CF3-B9A0-14C3E2954126}" srcOrd="4" destOrd="0" parTransId="{0982113F-D55E-493F-8395-EC4D6CA00B10}" sibTransId="{6FDD356B-D409-41C7-8B68-B0008389BB94}"/>
    <dgm:cxn modelId="{2CBDC952-2D0F-41C5-AF3B-ADF69F457B27}" srcId="{4ADED7EB-94B0-4652-A576-FC9C88E30C38}" destId="{02435530-D8BB-463C-AA58-41804F4B5294}" srcOrd="3" destOrd="0" parTransId="{29A7C1A7-A9FA-4D30-9321-409047145832}" sibTransId="{E018987F-D33B-40A9-9B6A-5471C73C80AD}"/>
    <dgm:cxn modelId="{FDA2F153-D506-4BE9-9D40-D5D95EC986B7}" type="presOf" srcId="{8BCD9CB2-BB31-40F3-8395-8C8AE8AEA47F}" destId="{A8C70D63-96F9-44FE-B174-BD7C742FE7D8}" srcOrd="1" destOrd="0" presId="urn:microsoft.com/office/officeart/2005/8/layout/target3"/>
    <dgm:cxn modelId="{E5D42474-1E0C-4FB6-8D8D-C60AA6356DAD}" type="presOf" srcId="{9D8983B4-539E-4CF3-B9A0-14C3E2954126}" destId="{B2045E14-692F-44B1-8475-28843B0ABCEF}" srcOrd="0" destOrd="0" presId="urn:microsoft.com/office/officeart/2005/8/layout/target3"/>
    <dgm:cxn modelId="{2D626B56-98C7-4C3A-BC93-E56B0274E839}" type="presOf" srcId="{CB935B6A-E4E1-49FA-A893-C9A4E4E9A01D}" destId="{199010EB-071D-498F-A900-849CE223602D}" srcOrd="1" destOrd="0" presId="urn:microsoft.com/office/officeart/2005/8/layout/target3"/>
    <dgm:cxn modelId="{B94CF982-47BF-41F2-8323-F2B27B17FD19}" type="presOf" srcId="{DB2CBB9C-8D17-42F7-9D3F-925D477897A1}" destId="{4E891975-F07B-4313-8C04-D1C6D85491E8}" srcOrd="1" destOrd="0" presId="urn:microsoft.com/office/officeart/2005/8/layout/target3"/>
    <dgm:cxn modelId="{92983D83-F778-43F5-8F86-8319BDC9FC3A}" type="presOf" srcId="{4ADED7EB-94B0-4652-A576-FC9C88E30C38}" destId="{912A932C-06D9-41A0-8C97-6B05576CB6A3}" srcOrd="0" destOrd="0" presId="urn:microsoft.com/office/officeart/2005/8/layout/target3"/>
    <dgm:cxn modelId="{2D119D9F-8346-4661-A7E1-57014902B7AD}" type="presOf" srcId="{9D8983B4-539E-4CF3-B9A0-14C3E2954126}" destId="{C99F7746-50B4-4E14-8EDC-D83BAB558F1B}" srcOrd="1" destOrd="0" presId="urn:microsoft.com/office/officeart/2005/8/layout/target3"/>
    <dgm:cxn modelId="{2BAFF6A7-C276-465D-AE97-40C1209E02F8}" type="presOf" srcId="{02435530-D8BB-463C-AA58-41804F4B5294}" destId="{671CB80D-4DB8-4C95-B1A1-11A16E6211C9}" srcOrd="1" destOrd="0" presId="urn:microsoft.com/office/officeart/2005/8/layout/target3"/>
    <dgm:cxn modelId="{EB175EB4-D889-49B3-B84D-CFB0DD8C8FFE}" type="presOf" srcId="{02435530-D8BB-463C-AA58-41804F4B5294}" destId="{181AE565-3545-418A-9CE9-5F34A9DA5B3B}" srcOrd="0" destOrd="0" presId="urn:microsoft.com/office/officeart/2005/8/layout/target3"/>
    <dgm:cxn modelId="{91144CB4-CA09-4A03-B6E3-01B53CBFE62B}" srcId="{4ADED7EB-94B0-4652-A576-FC9C88E30C38}" destId="{CB935B6A-E4E1-49FA-A893-C9A4E4E9A01D}" srcOrd="1" destOrd="0" parTransId="{F74D11AA-FFEB-4F64-9985-592612F93B4C}" sibTransId="{26B0D3B6-4E33-4B50-8897-57393A9DAA91}"/>
    <dgm:cxn modelId="{C368DADA-8CB1-4840-B7FD-390FB5FC7888}" type="presOf" srcId="{DB2CBB9C-8D17-42F7-9D3F-925D477897A1}" destId="{6B205877-69BB-4992-B38E-E23AB6473A4C}" srcOrd="0" destOrd="0" presId="urn:microsoft.com/office/officeart/2005/8/layout/target3"/>
    <dgm:cxn modelId="{54815ABB-AE94-41C9-A1E4-AF47BF8E83B5}" type="presParOf" srcId="{912A932C-06D9-41A0-8C97-6B05576CB6A3}" destId="{F0502D24-771F-432A-B695-3D897BC8F479}" srcOrd="0" destOrd="0" presId="urn:microsoft.com/office/officeart/2005/8/layout/target3"/>
    <dgm:cxn modelId="{24653F24-DFC4-42F8-9A99-B3E29A27DF5B}" type="presParOf" srcId="{912A932C-06D9-41A0-8C97-6B05576CB6A3}" destId="{C63C6240-D1AE-4600-A2A1-64CA749BD3D2}" srcOrd="1" destOrd="0" presId="urn:microsoft.com/office/officeart/2005/8/layout/target3"/>
    <dgm:cxn modelId="{B5A30086-3940-4BCF-B8BC-0857EBFDEDE1}" type="presParOf" srcId="{912A932C-06D9-41A0-8C97-6B05576CB6A3}" destId="{6B205877-69BB-4992-B38E-E23AB6473A4C}" srcOrd="2" destOrd="0" presId="urn:microsoft.com/office/officeart/2005/8/layout/target3"/>
    <dgm:cxn modelId="{44D070C8-2D04-4C6D-B4A5-360474B25CDB}" type="presParOf" srcId="{912A932C-06D9-41A0-8C97-6B05576CB6A3}" destId="{1331511B-D4D1-49CB-8762-810154FF1CAD}" srcOrd="3" destOrd="0" presId="urn:microsoft.com/office/officeart/2005/8/layout/target3"/>
    <dgm:cxn modelId="{369B3E10-3E17-4D77-B9AE-9754C35912B9}" type="presParOf" srcId="{912A932C-06D9-41A0-8C97-6B05576CB6A3}" destId="{A60DB8EC-5122-49F8-9F5E-2E1AFDEFEA02}" srcOrd="4" destOrd="0" presId="urn:microsoft.com/office/officeart/2005/8/layout/target3"/>
    <dgm:cxn modelId="{7D8249CC-41E8-43F2-B889-8225453C1B01}" type="presParOf" srcId="{912A932C-06D9-41A0-8C97-6B05576CB6A3}" destId="{1BDE4CE8-D63F-4BF6-8C63-65974327F6C2}" srcOrd="5" destOrd="0" presId="urn:microsoft.com/office/officeart/2005/8/layout/target3"/>
    <dgm:cxn modelId="{AD130B48-43D7-4B8A-A326-25BC3E504636}" type="presParOf" srcId="{912A932C-06D9-41A0-8C97-6B05576CB6A3}" destId="{8BE344DC-F043-4064-B905-14305029B061}" srcOrd="6" destOrd="0" presId="urn:microsoft.com/office/officeart/2005/8/layout/target3"/>
    <dgm:cxn modelId="{2EF645A2-1668-44CC-ABB3-DED051E45670}" type="presParOf" srcId="{912A932C-06D9-41A0-8C97-6B05576CB6A3}" destId="{72DF94C4-368E-4084-AAEF-6A27E5C22B57}" srcOrd="7" destOrd="0" presId="urn:microsoft.com/office/officeart/2005/8/layout/target3"/>
    <dgm:cxn modelId="{BC7AF2B5-8B3F-4579-9C78-0863AB66D26E}" type="presParOf" srcId="{912A932C-06D9-41A0-8C97-6B05576CB6A3}" destId="{2BF77710-0A5C-4D72-8418-C0EF72C7798E}" srcOrd="8" destOrd="0" presId="urn:microsoft.com/office/officeart/2005/8/layout/target3"/>
    <dgm:cxn modelId="{62085C05-FDCC-48F4-85FB-78BC4C8A3A57}" type="presParOf" srcId="{912A932C-06D9-41A0-8C97-6B05576CB6A3}" destId="{2A9A6C6F-2AB9-42B5-9B4C-ED20F18BBA3F}" srcOrd="9" destOrd="0" presId="urn:microsoft.com/office/officeart/2005/8/layout/target3"/>
    <dgm:cxn modelId="{D7AA0CED-9795-41BE-B863-691B4A7E5BB4}" type="presParOf" srcId="{912A932C-06D9-41A0-8C97-6B05576CB6A3}" destId="{F1179B17-C9B4-4417-8E54-A3BD982DCBCF}" srcOrd="10" destOrd="0" presId="urn:microsoft.com/office/officeart/2005/8/layout/target3"/>
    <dgm:cxn modelId="{1A0D7BDA-76FE-49FE-BB0F-F9E9B7B754E3}" type="presParOf" srcId="{912A932C-06D9-41A0-8C97-6B05576CB6A3}" destId="{181AE565-3545-418A-9CE9-5F34A9DA5B3B}" srcOrd="11" destOrd="0" presId="urn:microsoft.com/office/officeart/2005/8/layout/target3"/>
    <dgm:cxn modelId="{7E575C7C-A374-4403-BEC6-0276D7C96D59}" type="presParOf" srcId="{912A932C-06D9-41A0-8C97-6B05576CB6A3}" destId="{39107A58-E890-4EED-8910-E9F2DDE150A8}" srcOrd="12" destOrd="0" presId="urn:microsoft.com/office/officeart/2005/8/layout/target3"/>
    <dgm:cxn modelId="{24FBC8DF-EBAB-4710-B965-179A3B0C2F78}" type="presParOf" srcId="{912A932C-06D9-41A0-8C97-6B05576CB6A3}" destId="{C7F34E13-41D2-4312-A295-F36C9706C158}" srcOrd="13" destOrd="0" presId="urn:microsoft.com/office/officeart/2005/8/layout/target3"/>
    <dgm:cxn modelId="{A7CCD7DB-6011-4E53-9A11-CF5DF534951B}" type="presParOf" srcId="{912A932C-06D9-41A0-8C97-6B05576CB6A3}" destId="{B2045E14-692F-44B1-8475-28843B0ABCEF}" srcOrd="14" destOrd="0" presId="urn:microsoft.com/office/officeart/2005/8/layout/target3"/>
    <dgm:cxn modelId="{2249A3DF-B0DB-4A25-BD3A-4D1969ED455D}" type="presParOf" srcId="{912A932C-06D9-41A0-8C97-6B05576CB6A3}" destId="{4E891975-F07B-4313-8C04-D1C6D85491E8}" srcOrd="15" destOrd="0" presId="urn:microsoft.com/office/officeart/2005/8/layout/target3"/>
    <dgm:cxn modelId="{FDEC7EBE-27B5-4D82-907C-A88809EA0DE9}" type="presParOf" srcId="{912A932C-06D9-41A0-8C97-6B05576CB6A3}" destId="{199010EB-071D-498F-A900-849CE223602D}" srcOrd="16" destOrd="0" presId="urn:microsoft.com/office/officeart/2005/8/layout/target3"/>
    <dgm:cxn modelId="{DF0A8EFD-A5C5-47F2-BFB2-1A9D84191F11}" type="presParOf" srcId="{912A932C-06D9-41A0-8C97-6B05576CB6A3}" destId="{A8C70D63-96F9-44FE-B174-BD7C742FE7D8}" srcOrd="17" destOrd="0" presId="urn:microsoft.com/office/officeart/2005/8/layout/target3"/>
    <dgm:cxn modelId="{C61E2582-8A70-4C3D-BBC6-982F7F9F4D56}" type="presParOf" srcId="{912A932C-06D9-41A0-8C97-6B05576CB6A3}" destId="{671CB80D-4DB8-4C95-B1A1-11A16E6211C9}" srcOrd="18" destOrd="0" presId="urn:microsoft.com/office/officeart/2005/8/layout/target3"/>
    <dgm:cxn modelId="{2215E40F-F2E1-4D30-8F72-C5838181552F}" type="presParOf" srcId="{912A932C-06D9-41A0-8C97-6B05576CB6A3}" destId="{C99F7746-50B4-4E14-8EDC-D83BAB558F1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ED7EB-94B0-4652-A576-FC9C88E30C3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B2CBB9C-8D17-42F7-9D3F-925D477897A1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家庭年收入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148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萬免學費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經濟考量、高中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E52A64-9A67-4283-8365-D8CD8B5B21A8}" type="parTrans" cxnId="{71E38F64-2324-40CF-A41A-0782FD56C2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FDEBCF-F56E-46A1-A6E8-BEAF31FE15DC}" type="sibTrans" cxnId="{71E38F64-2324-40CF-A41A-0782FD56C2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1224FE-7EAB-4B59-8732-10876F140393}">
      <dgm:prSet custT="1"/>
      <dgm:spPr/>
      <dgm:t>
        <a:bodyPr/>
        <a:lstStyle/>
        <a:p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社區高中職就近入學獎學金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經濟考量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09E394D7-ECBA-4176-B629-EA812470FFA9}" type="parTrans" cxnId="{61666C7B-3D9F-494C-8A48-74373024D1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E81043-8753-4F44-A631-49057B5A4768}" type="sibTrans" cxnId="{61666C7B-3D9F-494C-8A48-74373024D1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E0A280-0A8D-422F-8C1D-B337DAF1A354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高中職學習扶助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學習弱勢協助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ECF18CA2-7DC7-48AA-B831-284FEDD1F5BE}" type="parTrans" cxnId="{08C083F7-8C89-4826-8195-BA5A31DD9C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040FE0-6A75-41B1-8FA8-5CE2AECDB1CD}" type="sibTrans" cxnId="{08C083F7-8C89-4826-8195-BA5A31DD9CC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54EC5F-830F-4D87-AE37-EEA18F0C571C}">
      <dgm:prSet custT="1"/>
      <dgm:spPr/>
      <dgm:t>
        <a:bodyPr/>
        <a:lstStyle/>
        <a:p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身心障礙學生適性輔導安置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弱勢學生</a:t>
          </a:r>
          <a:r>
            <a:rPr lang="en-US" altLang="zh-TW" sz="3200" b="1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A8B4EABD-FE8E-4D1A-BF7A-80F9979CFDB3}" type="parTrans" cxnId="{9D94269A-1AB3-4FFD-8A7B-AE3AA21155E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B49895-9AE9-4F39-877D-C8BCB82FC8CA}" type="sibTrans" cxnId="{9D94269A-1AB3-4FFD-8A7B-AE3AA21155E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077154-E3D6-4ADC-8202-B7EAC34EE5F4}" type="pres">
      <dgm:prSet presAssocID="{4ADED7EB-94B0-4652-A576-FC9C88E30C38}" presName="linear" presStyleCnt="0">
        <dgm:presLayoutVars>
          <dgm:dir/>
          <dgm:animLvl val="lvl"/>
          <dgm:resizeHandles val="exact"/>
        </dgm:presLayoutVars>
      </dgm:prSet>
      <dgm:spPr/>
    </dgm:pt>
    <dgm:pt modelId="{7E4659E6-899F-4E00-84C2-74C6CFDA8717}" type="pres">
      <dgm:prSet presAssocID="{DB2CBB9C-8D17-42F7-9D3F-925D477897A1}" presName="parentLin" presStyleCnt="0"/>
      <dgm:spPr/>
    </dgm:pt>
    <dgm:pt modelId="{59E8ADE5-32A3-40C5-9D70-F13A96749C9B}" type="pres">
      <dgm:prSet presAssocID="{DB2CBB9C-8D17-42F7-9D3F-925D477897A1}" presName="parentLeftMargin" presStyleLbl="node1" presStyleIdx="0" presStyleCnt="4"/>
      <dgm:spPr/>
    </dgm:pt>
    <dgm:pt modelId="{F2CC85A5-3FBB-4E1C-9F47-B722BC455CB0}" type="pres">
      <dgm:prSet presAssocID="{DB2CBB9C-8D17-42F7-9D3F-925D477897A1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CE73D4CD-3E71-49AA-9774-642800007C4A}" type="pres">
      <dgm:prSet presAssocID="{DB2CBB9C-8D17-42F7-9D3F-925D477897A1}" presName="negativeSpace" presStyleCnt="0"/>
      <dgm:spPr/>
    </dgm:pt>
    <dgm:pt modelId="{8A39D9EF-FF65-4EEB-934F-94E0A8540B3E}" type="pres">
      <dgm:prSet presAssocID="{DB2CBB9C-8D17-42F7-9D3F-925D477897A1}" presName="childText" presStyleLbl="conFgAcc1" presStyleIdx="0" presStyleCnt="4">
        <dgm:presLayoutVars>
          <dgm:bulletEnabled val="1"/>
        </dgm:presLayoutVars>
      </dgm:prSet>
      <dgm:spPr/>
    </dgm:pt>
    <dgm:pt modelId="{4ECE1747-D137-44A4-998E-F01FED2B36CB}" type="pres">
      <dgm:prSet presAssocID="{B1FDEBCF-F56E-46A1-A6E8-BEAF31FE15DC}" presName="spaceBetweenRectangles" presStyleCnt="0"/>
      <dgm:spPr/>
    </dgm:pt>
    <dgm:pt modelId="{3690BF96-E1EB-4513-A51F-ABCD2B8D38E2}" type="pres">
      <dgm:prSet presAssocID="{801224FE-7EAB-4B59-8732-10876F140393}" presName="parentLin" presStyleCnt="0"/>
      <dgm:spPr/>
    </dgm:pt>
    <dgm:pt modelId="{AE68F0E5-5581-4AC3-9E03-A1310ADAE706}" type="pres">
      <dgm:prSet presAssocID="{801224FE-7EAB-4B59-8732-10876F140393}" presName="parentLeftMargin" presStyleLbl="node1" presStyleIdx="0" presStyleCnt="4"/>
      <dgm:spPr/>
    </dgm:pt>
    <dgm:pt modelId="{DAB6A2A4-595A-41FF-B2B1-7A9BEE85F55C}" type="pres">
      <dgm:prSet presAssocID="{801224FE-7EAB-4B59-8732-10876F140393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95CAE227-7833-4D67-825B-046E62356C05}" type="pres">
      <dgm:prSet presAssocID="{801224FE-7EAB-4B59-8732-10876F140393}" presName="negativeSpace" presStyleCnt="0"/>
      <dgm:spPr/>
    </dgm:pt>
    <dgm:pt modelId="{A32AAD09-7620-43E1-8BF8-1B58B9C129F7}" type="pres">
      <dgm:prSet presAssocID="{801224FE-7EAB-4B59-8732-10876F140393}" presName="childText" presStyleLbl="conFgAcc1" presStyleIdx="1" presStyleCnt="4">
        <dgm:presLayoutVars>
          <dgm:bulletEnabled val="1"/>
        </dgm:presLayoutVars>
      </dgm:prSet>
      <dgm:spPr/>
    </dgm:pt>
    <dgm:pt modelId="{E0D40E4D-95FA-4FB6-B009-68EB551A95D9}" type="pres">
      <dgm:prSet presAssocID="{48E81043-8753-4F44-A631-49057B5A4768}" presName="spaceBetweenRectangles" presStyleCnt="0"/>
      <dgm:spPr/>
    </dgm:pt>
    <dgm:pt modelId="{90EE9CD1-E221-49FB-AD3D-AC3BD231EADB}" type="pres">
      <dgm:prSet presAssocID="{39E0A280-0A8D-422F-8C1D-B337DAF1A354}" presName="parentLin" presStyleCnt="0"/>
      <dgm:spPr/>
    </dgm:pt>
    <dgm:pt modelId="{D29D94E1-832E-45F2-947F-B5214CF4C52A}" type="pres">
      <dgm:prSet presAssocID="{39E0A280-0A8D-422F-8C1D-B337DAF1A354}" presName="parentLeftMargin" presStyleLbl="node1" presStyleIdx="1" presStyleCnt="4"/>
      <dgm:spPr/>
    </dgm:pt>
    <dgm:pt modelId="{39F4C37F-618F-4C14-9ACE-DF013487D3A8}" type="pres">
      <dgm:prSet presAssocID="{39E0A280-0A8D-422F-8C1D-B337DAF1A354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663F5BF8-7A6D-49E0-BF0B-26DBEC489CC1}" type="pres">
      <dgm:prSet presAssocID="{39E0A280-0A8D-422F-8C1D-B337DAF1A354}" presName="negativeSpace" presStyleCnt="0"/>
      <dgm:spPr/>
    </dgm:pt>
    <dgm:pt modelId="{CA7A1F4C-41DD-4F58-9267-81004995B169}" type="pres">
      <dgm:prSet presAssocID="{39E0A280-0A8D-422F-8C1D-B337DAF1A354}" presName="childText" presStyleLbl="conFgAcc1" presStyleIdx="2" presStyleCnt="4">
        <dgm:presLayoutVars>
          <dgm:bulletEnabled val="1"/>
        </dgm:presLayoutVars>
      </dgm:prSet>
      <dgm:spPr/>
    </dgm:pt>
    <dgm:pt modelId="{B53883FF-E39C-43C9-9EBF-A82598F9454C}" type="pres">
      <dgm:prSet presAssocID="{DD040FE0-6A75-41B1-8FA8-5CE2AECDB1CD}" presName="spaceBetweenRectangles" presStyleCnt="0"/>
      <dgm:spPr/>
    </dgm:pt>
    <dgm:pt modelId="{F018E7C4-9AA5-4BA1-8B52-66D748E65988}" type="pres">
      <dgm:prSet presAssocID="{4554EC5F-830F-4D87-AE37-EEA18F0C571C}" presName="parentLin" presStyleCnt="0"/>
      <dgm:spPr/>
    </dgm:pt>
    <dgm:pt modelId="{96AFB7FC-63D4-4310-9CA2-7AE70EB94306}" type="pres">
      <dgm:prSet presAssocID="{4554EC5F-830F-4D87-AE37-EEA18F0C571C}" presName="parentLeftMargin" presStyleLbl="node1" presStyleIdx="2" presStyleCnt="4"/>
      <dgm:spPr/>
    </dgm:pt>
    <dgm:pt modelId="{9C2D5CD8-E735-4A64-81CC-31F4B92BF390}" type="pres">
      <dgm:prSet presAssocID="{4554EC5F-830F-4D87-AE37-EEA18F0C571C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A2B1FD45-BB83-470B-9F26-89416A3FE457}" type="pres">
      <dgm:prSet presAssocID="{4554EC5F-830F-4D87-AE37-EEA18F0C571C}" presName="negativeSpace" presStyleCnt="0"/>
      <dgm:spPr/>
    </dgm:pt>
    <dgm:pt modelId="{D5658559-4A64-4808-9C34-005366080D28}" type="pres">
      <dgm:prSet presAssocID="{4554EC5F-830F-4D87-AE37-EEA18F0C571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78D55D-53F5-4DFB-A930-D46599343081}" type="presOf" srcId="{801224FE-7EAB-4B59-8732-10876F140393}" destId="{DAB6A2A4-595A-41FF-B2B1-7A9BEE85F55C}" srcOrd="1" destOrd="0" presId="urn:microsoft.com/office/officeart/2005/8/layout/list1"/>
    <dgm:cxn modelId="{C1D01943-01A8-4FE0-8C69-06241005FC9F}" type="presOf" srcId="{39E0A280-0A8D-422F-8C1D-B337DAF1A354}" destId="{D29D94E1-832E-45F2-947F-B5214CF4C52A}" srcOrd="0" destOrd="0" presId="urn:microsoft.com/office/officeart/2005/8/layout/list1"/>
    <dgm:cxn modelId="{71E38F64-2324-40CF-A41A-0782FD56C202}" srcId="{4ADED7EB-94B0-4652-A576-FC9C88E30C38}" destId="{DB2CBB9C-8D17-42F7-9D3F-925D477897A1}" srcOrd="0" destOrd="0" parTransId="{FAE52A64-9A67-4283-8365-D8CD8B5B21A8}" sibTransId="{B1FDEBCF-F56E-46A1-A6E8-BEAF31FE15DC}"/>
    <dgm:cxn modelId="{48D5A245-237E-4A26-ACB2-61A0B10813BC}" type="presOf" srcId="{801224FE-7EAB-4B59-8732-10876F140393}" destId="{AE68F0E5-5581-4AC3-9E03-A1310ADAE706}" srcOrd="0" destOrd="0" presId="urn:microsoft.com/office/officeart/2005/8/layout/list1"/>
    <dgm:cxn modelId="{3A64BC58-A4BA-4F27-B48B-D19616A840A5}" type="presOf" srcId="{39E0A280-0A8D-422F-8C1D-B337DAF1A354}" destId="{39F4C37F-618F-4C14-9ACE-DF013487D3A8}" srcOrd="1" destOrd="0" presId="urn:microsoft.com/office/officeart/2005/8/layout/list1"/>
    <dgm:cxn modelId="{61666C7B-3D9F-494C-8A48-74373024D134}" srcId="{4ADED7EB-94B0-4652-A576-FC9C88E30C38}" destId="{801224FE-7EAB-4B59-8732-10876F140393}" srcOrd="1" destOrd="0" parTransId="{09E394D7-ECBA-4176-B629-EA812470FFA9}" sibTransId="{48E81043-8753-4F44-A631-49057B5A4768}"/>
    <dgm:cxn modelId="{DB50548F-481D-4EC0-B474-0B18A4ADCA21}" type="presOf" srcId="{4554EC5F-830F-4D87-AE37-EEA18F0C571C}" destId="{9C2D5CD8-E735-4A64-81CC-31F4B92BF390}" srcOrd="1" destOrd="0" presId="urn:microsoft.com/office/officeart/2005/8/layout/list1"/>
    <dgm:cxn modelId="{9D94269A-1AB3-4FFD-8A7B-AE3AA21155E1}" srcId="{4ADED7EB-94B0-4652-A576-FC9C88E30C38}" destId="{4554EC5F-830F-4D87-AE37-EEA18F0C571C}" srcOrd="3" destOrd="0" parTransId="{A8B4EABD-FE8E-4D1A-BF7A-80F9979CFDB3}" sibTransId="{24B49895-9AE9-4F39-877D-C8BCB82FC8CA}"/>
    <dgm:cxn modelId="{4C4930A6-7D51-401B-B706-1D773529E2BB}" type="presOf" srcId="{4ADED7EB-94B0-4652-A576-FC9C88E30C38}" destId="{60077154-E3D6-4ADC-8202-B7EAC34EE5F4}" srcOrd="0" destOrd="0" presId="urn:microsoft.com/office/officeart/2005/8/layout/list1"/>
    <dgm:cxn modelId="{16B024B0-5070-4A38-9414-1B8E5A77BB49}" type="presOf" srcId="{DB2CBB9C-8D17-42F7-9D3F-925D477897A1}" destId="{F2CC85A5-3FBB-4E1C-9F47-B722BC455CB0}" srcOrd="1" destOrd="0" presId="urn:microsoft.com/office/officeart/2005/8/layout/list1"/>
    <dgm:cxn modelId="{32468CB7-D69B-4FA4-BE60-56E54D255E71}" type="presOf" srcId="{DB2CBB9C-8D17-42F7-9D3F-925D477897A1}" destId="{59E8ADE5-32A3-40C5-9D70-F13A96749C9B}" srcOrd="0" destOrd="0" presId="urn:microsoft.com/office/officeart/2005/8/layout/list1"/>
    <dgm:cxn modelId="{43EF00E3-2A06-4908-87D2-C3E8DE2D8B83}" type="presOf" srcId="{4554EC5F-830F-4D87-AE37-EEA18F0C571C}" destId="{96AFB7FC-63D4-4310-9CA2-7AE70EB94306}" srcOrd="0" destOrd="0" presId="urn:microsoft.com/office/officeart/2005/8/layout/list1"/>
    <dgm:cxn modelId="{08C083F7-8C89-4826-8195-BA5A31DD9CC8}" srcId="{4ADED7EB-94B0-4652-A576-FC9C88E30C38}" destId="{39E0A280-0A8D-422F-8C1D-B337DAF1A354}" srcOrd="2" destOrd="0" parTransId="{ECF18CA2-7DC7-48AA-B831-284FEDD1F5BE}" sibTransId="{DD040FE0-6A75-41B1-8FA8-5CE2AECDB1CD}"/>
    <dgm:cxn modelId="{94F404CC-DD2B-4C76-B809-67925BB47678}" type="presParOf" srcId="{60077154-E3D6-4ADC-8202-B7EAC34EE5F4}" destId="{7E4659E6-899F-4E00-84C2-74C6CFDA8717}" srcOrd="0" destOrd="0" presId="urn:microsoft.com/office/officeart/2005/8/layout/list1"/>
    <dgm:cxn modelId="{5CC46C19-41A7-444E-A36A-B4CD6296EA7A}" type="presParOf" srcId="{7E4659E6-899F-4E00-84C2-74C6CFDA8717}" destId="{59E8ADE5-32A3-40C5-9D70-F13A96749C9B}" srcOrd="0" destOrd="0" presId="urn:microsoft.com/office/officeart/2005/8/layout/list1"/>
    <dgm:cxn modelId="{45E901AD-40B6-4660-871C-3FD1095F09F7}" type="presParOf" srcId="{7E4659E6-899F-4E00-84C2-74C6CFDA8717}" destId="{F2CC85A5-3FBB-4E1C-9F47-B722BC455CB0}" srcOrd="1" destOrd="0" presId="urn:microsoft.com/office/officeart/2005/8/layout/list1"/>
    <dgm:cxn modelId="{D68C542F-3021-4FBA-B50C-43404B453989}" type="presParOf" srcId="{60077154-E3D6-4ADC-8202-B7EAC34EE5F4}" destId="{CE73D4CD-3E71-49AA-9774-642800007C4A}" srcOrd="1" destOrd="0" presId="urn:microsoft.com/office/officeart/2005/8/layout/list1"/>
    <dgm:cxn modelId="{84FD191E-58CD-4557-999F-C0FB46EAFBE4}" type="presParOf" srcId="{60077154-E3D6-4ADC-8202-B7EAC34EE5F4}" destId="{8A39D9EF-FF65-4EEB-934F-94E0A8540B3E}" srcOrd="2" destOrd="0" presId="urn:microsoft.com/office/officeart/2005/8/layout/list1"/>
    <dgm:cxn modelId="{AA95DB38-8F2C-44AD-87FA-7AC7111DDE41}" type="presParOf" srcId="{60077154-E3D6-4ADC-8202-B7EAC34EE5F4}" destId="{4ECE1747-D137-44A4-998E-F01FED2B36CB}" srcOrd="3" destOrd="0" presId="urn:microsoft.com/office/officeart/2005/8/layout/list1"/>
    <dgm:cxn modelId="{B9720066-13D1-41EA-BDEC-F7E8E74FDF92}" type="presParOf" srcId="{60077154-E3D6-4ADC-8202-B7EAC34EE5F4}" destId="{3690BF96-E1EB-4513-A51F-ABCD2B8D38E2}" srcOrd="4" destOrd="0" presId="urn:microsoft.com/office/officeart/2005/8/layout/list1"/>
    <dgm:cxn modelId="{AF193E7D-6624-4D30-B779-C79326B097C2}" type="presParOf" srcId="{3690BF96-E1EB-4513-A51F-ABCD2B8D38E2}" destId="{AE68F0E5-5581-4AC3-9E03-A1310ADAE706}" srcOrd="0" destOrd="0" presId="urn:microsoft.com/office/officeart/2005/8/layout/list1"/>
    <dgm:cxn modelId="{65B06C5B-6C7A-4C98-95D1-04B0508CF29B}" type="presParOf" srcId="{3690BF96-E1EB-4513-A51F-ABCD2B8D38E2}" destId="{DAB6A2A4-595A-41FF-B2B1-7A9BEE85F55C}" srcOrd="1" destOrd="0" presId="urn:microsoft.com/office/officeart/2005/8/layout/list1"/>
    <dgm:cxn modelId="{20D72DDD-7413-4F79-890C-86CD29A2C5E4}" type="presParOf" srcId="{60077154-E3D6-4ADC-8202-B7EAC34EE5F4}" destId="{95CAE227-7833-4D67-825B-046E62356C05}" srcOrd="5" destOrd="0" presId="urn:microsoft.com/office/officeart/2005/8/layout/list1"/>
    <dgm:cxn modelId="{3140F892-56E6-4348-BE34-67530A3F2CA5}" type="presParOf" srcId="{60077154-E3D6-4ADC-8202-B7EAC34EE5F4}" destId="{A32AAD09-7620-43E1-8BF8-1B58B9C129F7}" srcOrd="6" destOrd="0" presId="urn:microsoft.com/office/officeart/2005/8/layout/list1"/>
    <dgm:cxn modelId="{9B152419-4BEE-4E05-803D-3072358D84DA}" type="presParOf" srcId="{60077154-E3D6-4ADC-8202-B7EAC34EE5F4}" destId="{E0D40E4D-95FA-4FB6-B009-68EB551A95D9}" srcOrd="7" destOrd="0" presId="urn:microsoft.com/office/officeart/2005/8/layout/list1"/>
    <dgm:cxn modelId="{8CEC6052-622C-4846-9942-ED930DCDE86C}" type="presParOf" srcId="{60077154-E3D6-4ADC-8202-B7EAC34EE5F4}" destId="{90EE9CD1-E221-49FB-AD3D-AC3BD231EADB}" srcOrd="8" destOrd="0" presId="urn:microsoft.com/office/officeart/2005/8/layout/list1"/>
    <dgm:cxn modelId="{90800E31-4B27-4204-89A5-48A90CC0A56C}" type="presParOf" srcId="{90EE9CD1-E221-49FB-AD3D-AC3BD231EADB}" destId="{D29D94E1-832E-45F2-947F-B5214CF4C52A}" srcOrd="0" destOrd="0" presId="urn:microsoft.com/office/officeart/2005/8/layout/list1"/>
    <dgm:cxn modelId="{D616FEB1-570D-4604-B384-50A1F0BC2CE0}" type="presParOf" srcId="{90EE9CD1-E221-49FB-AD3D-AC3BD231EADB}" destId="{39F4C37F-618F-4C14-9ACE-DF013487D3A8}" srcOrd="1" destOrd="0" presId="urn:microsoft.com/office/officeart/2005/8/layout/list1"/>
    <dgm:cxn modelId="{43C6946D-3CDD-4459-B4DB-FDBF5C34B74F}" type="presParOf" srcId="{60077154-E3D6-4ADC-8202-B7EAC34EE5F4}" destId="{663F5BF8-7A6D-49E0-BF0B-26DBEC489CC1}" srcOrd="9" destOrd="0" presId="urn:microsoft.com/office/officeart/2005/8/layout/list1"/>
    <dgm:cxn modelId="{B43116A1-1E0E-4A01-AA72-4AAFE1810E6B}" type="presParOf" srcId="{60077154-E3D6-4ADC-8202-B7EAC34EE5F4}" destId="{CA7A1F4C-41DD-4F58-9267-81004995B169}" srcOrd="10" destOrd="0" presId="urn:microsoft.com/office/officeart/2005/8/layout/list1"/>
    <dgm:cxn modelId="{D198CB99-E0A7-4A53-853D-529D09C019D4}" type="presParOf" srcId="{60077154-E3D6-4ADC-8202-B7EAC34EE5F4}" destId="{B53883FF-E39C-43C9-9EBF-A82598F9454C}" srcOrd="11" destOrd="0" presId="urn:microsoft.com/office/officeart/2005/8/layout/list1"/>
    <dgm:cxn modelId="{DB6A89C5-BB05-4764-A441-0300C062C4AE}" type="presParOf" srcId="{60077154-E3D6-4ADC-8202-B7EAC34EE5F4}" destId="{F018E7C4-9AA5-4BA1-8B52-66D748E65988}" srcOrd="12" destOrd="0" presId="urn:microsoft.com/office/officeart/2005/8/layout/list1"/>
    <dgm:cxn modelId="{C7E4746B-8166-426B-9B3A-4DD8CDDD371A}" type="presParOf" srcId="{F018E7C4-9AA5-4BA1-8B52-66D748E65988}" destId="{96AFB7FC-63D4-4310-9CA2-7AE70EB94306}" srcOrd="0" destOrd="0" presId="urn:microsoft.com/office/officeart/2005/8/layout/list1"/>
    <dgm:cxn modelId="{0C87E032-CB5C-4F81-8173-B5C8B43183EA}" type="presParOf" srcId="{F018E7C4-9AA5-4BA1-8B52-66D748E65988}" destId="{9C2D5CD8-E735-4A64-81CC-31F4B92BF390}" srcOrd="1" destOrd="0" presId="urn:microsoft.com/office/officeart/2005/8/layout/list1"/>
    <dgm:cxn modelId="{D754D073-FFD6-403C-BAB4-7295629700A1}" type="presParOf" srcId="{60077154-E3D6-4ADC-8202-B7EAC34EE5F4}" destId="{A2B1FD45-BB83-470B-9F26-89416A3FE457}" srcOrd="13" destOrd="0" presId="urn:microsoft.com/office/officeart/2005/8/layout/list1"/>
    <dgm:cxn modelId="{1D8787E5-E688-400E-9D76-ACA0D433E384}" type="presParOf" srcId="{60077154-E3D6-4ADC-8202-B7EAC34EE5F4}" destId="{D5658559-4A64-4808-9C34-005366080D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ED7EB-94B0-4652-A576-FC9C88E30C38}" type="doc">
      <dgm:prSet loTypeId="urn:microsoft.com/office/officeart/2009/3/layout/StepUpProcess" loCatId="process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DB2CBB9C-8D17-42F7-9D3F-925D477897A1}">
      <dgm:prSet phldrT="[文字]" custT="1"/>
      <dgm:spPr/>
      <dgm:t>
        <a:bodyPr/>
        <a:lstStyle/>
        <a:p>
          <a:pPr algn="l">
            <a:lnSpc>
              <a:spcPts val="4000"/>
            </a:lnSpc>
            <a:spcAft>
              <a:spcPts val="0"/>
            </a:spcAft>
          </a:pPr>
          <a:r>
            <a:rPr lang="zh-TW" altLang="en-US" sz="36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校本特色</a:t>
          </a:r>
          <a:r>
            <a:rPr lang="en-US" altLang="zh-TW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課程特色、師資優良、設備新穎等</a:t>
          </a:r>
          <a:r>
            <a:rPr lang="en-US" altLang="zh-TW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dirty="0">
            <a:solidFill>
              <a:schemeClr val="accent2">
                <a:lumMod val="60000"/>
                <a:lumOff val="4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E52A64-9A67-4283-8365-D8CD8B5B21A8}" type="parTrans" cxnId="{71E38F64-2324-40CF-A41A-0782FD56C202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B1FDEBCF-F56E-46A1-A6E8-BEAF31FE15DC}" type="sibTrans" cxnId="{71E38F64-2324-40CF-A41A-0782FD56C202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81822C5E-D318-43B3-95BB-F25F01ADFE1D}">
      <dgm:prSet custT="1"/>
      <dgm:spPr/>
      <dgm:t>
        <a:bodyPr/>
        <a:lstStyle/>
        <a:p>
          <a:pPr algn="l">
            <a:lnSpc>
              <a:spcPts val="4000"/>
            </a:lnSpc>
            <a:spcAft>
              <a:spcPts val="0"/>
            </a:spcAft>
          </a:pPr>
          <a:r>
            <a: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環境因素</a:t>
          </a:r>
          <a:r>
            <a:rPr lang="en-US" altLang="zh-TW" sz="2800" b="1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交通便利、家長肯定、口碑聲望等</a:t>
          </a:r>
          <a:r>
            <a:rPr lang="en-US" altLang="zh-TW" sz="2800" b="1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gm:t>
    </dgm:pt>
    <dgm:pt modelId="{032F9FA1-8139-4C8F-9266-3F9D64B4A550}" type="parTrans" cxnId="{7FAB22CB-395F-46B8-8727-5DE0E0E0DCC8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01C4D307-2669-4A82-9DAD-CBD6FE545933}" type="sibTrans" cxnId="{7FAB22CB-395F-46B8-8727-5DE0E0E0DCC8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BE5BD243-86BF-43AA-82E6-0306A460C592}">
      <dgm:prSet custT="1"/>
      <dgm:spPr/>
      <dgm:t>
        <a:bodyPr/>
        <a:lstStyle/>
        <a:p>
          <a:pPr algn="l">
            <a:lnSpc>
              <a:spcPts val="4000"/>
            </a:lnSpc>
            <a:spcAft>
              <a:spcPts val="0"/>
            </a:spcAft>
          </a:pPr>
          <a:r>
            <a:rPr lang="zh-TW" altLang="en-US" sz="3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績效表現</a:t>
          </a:r>
          <a:br>
            <a: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學習成效、證照能力、競賽表現等</a:t>
          </a:r>
          <a:r>
            <a:rPr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gm:t>
    </dgm:pt>
    <dgm:pt modelId="{77AC2CC5-1FFF-4EC7-8755-911C3323A387}" type="parTrans" cxnId="{D3C7C160-0D8D-41A4-BFF7-82F43D15428F}">
      <dgm:prSet/>
      <dgm:spPr/>
      <dgm:t>
        <a:bodyPr/>
        <a:lstStyle/>
        <a:p>
          <a:endParaRPr lang="zh-TW" altLang="en-US"/>
        </a:p>
      </dgm:t>
    </dgm:pt>
    <dgm:pt modelId="{7484FE7E-B6C4-48CB-8542-E575C164FFA2}" type="sibTrans" cxnId="{D3C7C160-0D8D-41A4-BFF7-82F43D15428F}">
      <dgm:prSet/>
      <dgm:spPr/>
      <dgm:t>
        <a:bodyPr/>
        <a:lstStyle/>
        <a:p>
          <a:endParaRPr lang="zh-TW" altLang="en-US"/>
        </a:p>
      </dgm:t>
    </dgm:pt>
    <dgm:pt modelId="{EB814A9B-7D61-40A4-8A4F-6A7E5DD0619E}" type="pres">
      <dgm:prSet presAssocID="{4ADED7EB-94B0-4652-A576-FC9C88E30C38}" presName="rootnode" presStyleCnt="0">
        <dgm:presLayoutVars>
          <dgm:chMax/>
          <dgm:chPref/>
          <dgm:dir/>
          <dgm:animLvl val="lvl"/>
        </dgm:presLayoutVars>
      </dgm:prSet>
      <dgm:spPr/>
    </dgm:pt>
    <dgm:pt modelId="{FD6E54DB-CBCE-4E5F-9CD1-8BDC1334D7C2}" type="pres">
      <dgm:prSet presAssocID="{DB2CBB9C-8D17-42F7-9D3F-925D477897A1}" presName="composite" presStyleCnt="0"/>
      <dgm:spPr/>
    </dgm:pt>
    <dgm:pt modelId="{7004D839-17B5-4A48-A489-589329E545D9}" type="pres">
      <dgm:prSet presAssocID="{DB2CBB9C-8D17-42F7-9D3F-925D477897A1}" presName="LShape" presStyleLbl="alignNode1" presStyleIdx="0" presStyleCnt="5"/>
      <dgm:spPr/>
    </dgm:pt>
    <dgm:pt modelId="{96CF2E57-C84E-4D84-B214-2AD5196582AF}" type="pres">
      <dgm:prSet presAssocID="{DB2CBB9C-8D17-42F7-9D3F-925D477897A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F370F9E-925F-486B-883C-3315B759C1AB}" type="pres">
      <dgm:prSet presAssocID="{DB2CBB9C-8D17-42F7-9D3F-925D477897A1}" presName="Triangle" presStyleLbl="alignNode1" presStyleIdx="1" presStyleCnt="5"/>
      <dgm:spPr/>
    </dgm:pt>
    <dgm:pt modelId="{5EAF4917-E830-475F-890B-78528352D534}" type="pres">
      <dgm:prSet presAssocID="{B1FDEBCF-F56E-46A1-A6E8-BEAF31FE15DC}" presName="sibTrans" presStyleCnt="0"/>
      <dgm:spPr/>
    </dgm:pt>
    <dgm:pt modelId="{2904C670-E434-44E1-A666-4E286EAFF29E}" type="pres">
      <dgm:prSet presAssocID="{B1FDEBCF-F56E-46A1-A6E8-BEAF31FE15DC}" presName="space" presStyleCnt="0"/>
      <dgm:spPr/>
    </dgm:pt>
    <dgm:pt modelId="{0A44FECB-7C26-4B1F-B286-23B86971862B}" type="pres">
      <dgm:prSet presAssocID="{81822C5E-D318-43B3-95BB-F25F01ADFE1D}" presName="composite" presStyleCnt="0"/>
      <dgm:spPr/>
    </dgm:pt>
    <dgm:pt modelId="{E0492EAD-44F3-408B-A8D5-AE4EDC03937D}" type="pres">
      <dgm:prSet presAssocID="{81822C5E-D318-43B3-95BB-F25F01ADFE1D}" presName="LShape" presStyleLbl="alignNode1" presStyleIdx="2" presStyleCnt="5"/>
      <dgm:spPr/>
    </dgm:pt>
    <dgm:pt modelId="{E25FD64F-5C2C-4C36-B653-7C45BB18817C}" type="pres">
      <dgm:prSet presAssocID="{81822C5E-D318-43B3-95BB-F25F01ADFE1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52D2CA9-3866-4507-8993-FCD3EF0BB71A}" type="pres">
      <dgm:prSet presAssocID="{81822C5E-D318-43B3-95BB-F25F01ADFE1D}" presName="Triangle" presStyleLbl="alignNode1" presStyleIdx="3" presStyleCnt="5"/>
      <dgm:spPr/>
    </dgm:pt>
    <dgm:pt modelId="{BC0A29E0-0B21-4AA5-8905-F20AF9DE671C}" type="pres">
      <dgm:prSet presAssocID="{01C4D307-2669-4A82-9DAD-CBD6FE545933}" presName="sibTrans" presStyleCnt="0"/>
      <dgm:spPr/>
    </dgm:pt>
    <dgm:pt modelId="{69FFB6E8-D4BB-4BCF-8DA7-0204ECA49619}" type="pres">
      <dgm:prSet presAssocID="{01C4D307-2669-4A82-9DAD-CBD6FE545933}" presName="space" presStyleCnt="0"/>
      <dgm:spPr/>
    </dgm:pt>
    <dgm:pt modelId="{64919EAE-7684-404B-8677-7D6C5C44835F}" type="pres">
      <dgm:prSet presAssocID="{BE5BD243-86BF-43AA-82E6-0306A460C592}" presName="composite" presStyleCnt="0"/>
      <dgm:spPr/>
    </dgm:pt>
    <dgm:pt modelId="{298CE9F6-2814-45A9-9F5E-621CB92E3C76}" type="pres">
      <dgm:prSet presAssocID="{BE5BD243-86BF-43AA-82E6-0306A460C592}" presName="LShape" presStyleLbl="alignNode1" presStyleIdx="4" presStyleCnt="5"/>
      <dgm:spPr/>
    </dgm:pt>
    <dgm:pt modelId="{776B33CE-6091-47B8-B937-42863C72F34D}" type="pres">
      <dgm:prSet presAssocID="{BE5BD243-86BF-43AA-82E6-0306A460C59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3C7C160-0D8D-41A4-BFF7-82F43D15428F}" srcId="{4ADED7EB-94B0-4652-A576-FC9C88E30C38}" destId="{BE5BD243-86BF-43AA-82E6-0306A460C592}" srcOrd="2" destOrd="0" parTransId="{77AC2CC5-1FFF-4EC7-8755-911C3323A387}" sibTransId="{7484FE7E-B6C4-48CB-8542-E575C164FFA2}"/>
    <dgm:cxn modelId="{71E38F64-2324-40CF-A41A-0782FD56C202}" srcId="{4ADED7EB-94B0-4652-A576-FC9C88E30C38}" destId="{DB2CBB9C-8D17-42F7-9D3F-925D477897A1}" srcOrd="0" destOrd="0" parTransId="{FAE52A64-9A67-4283-8365-D8CD8B5B21A8}" sibTransId="{B1FDEBCF-F56E-46A1-A6E8-BEAF31FE15DC}"/>
    <dgm:cxn modelId="{CD053F48-02D0-444E-BD55-9505D4C6009C}" type="presOf" srcId="{BE5BD243-86BF-43AA-82E6-0306A460C592}" destId="{776B33CE-6091-47B8-B937-42863C72F34D}" srcOrd="0" destOrd="0" presId="urn:microsoft.com/office/officeart/2009/3/layout/StepUpProcess"/>
    <dgm:cxn modelId="{748ABF91-289F-4FBC-9872-86550FAED401}" type="presOf" srcId="{DB2CBB9C-8D17-42F7-9D3F-925D477897A1}" destId="{96CF2E57-C84E-4D84-B214-2AD5196582AF}" srcOrd="0" destOrd="0" presId="urn:microsoft.com/office/officeart/2009/3/layout/StepUpProcess"/>
    <dgm:cxn modelId="{4B8C3EA8-2A43-402A-822C-6E41C6C477C2}" type="presOf" srcId="{81822C5E-D318-43B3-95BB-F25F01ADFE1D}" destId="{E25FD64F-5C2C-4C36-B653-7C45BB18817C}" srcOrd="0" destOrd="0" presId="urn:microsoft.com/office/officeart/2009/3/layout/StepUpProcess"/>
    <dgm:cxn modelId="{7FAB22CB-395F-46B8-8727-5DE0E0E0DCC8}" srcId="{4ADED7EB-94B0-4652-A576-FC9C88E30C38}" destId="{81822C5E-D318-43B3-95BB-F25F01ADFE1D}" srcOrd="1" destOrd="0" parTransId="{032F9FA1-8139-4C8F-9266-3F9D64B4A550}" sibTransId="{01C4D307-2669-4A82-9DAD-CBD6FE545933}"/>
    <dgm:cxn modelId="{891E5FF3-F4EB-4987-B432-CD522DED170A}" type="presOf" srcId="{4ADED7EB-94B0-4652-A576-FC9C88E30C38}" destId="{EB814A9B-7D61-40A4-8A4F-6A7E5DD0619E}" srcOrd="0" destOrd="0" presId="urn:microsoft.com/office/officeart/2009/3/layout/StepUpProcess"/>
    <dgm:cxn modelId="{5DD317AB-E5A7-4758-A449-ECE237D858E4}" type="presParOf" srcId="{EB814A9B-7D61-40A4-8A4F-6A7E5DD0619E}" destId="{FD6E54DB-CBCE-4E5F-9CD1-8BDC1334D7C2}" srcOrd="0" destOrd="0" presId="urn:microsoft.com/office/officeart/2009/3/layout/StepUpProcess"/>
    <dgm:cxn modelId="{4A268847-7042-4572-9C3E-E2FFA5569883}" type="presParOf" srcId="{FD6E54DB-CBCE-4E5F-9CD1-8BDC1334D7C2}" destId="{7004D839-17B5-4A48-A489-589329E545D9}" srcOrd="0" destOrd="0" presId="urn:microsoft.com/office/officeart/2009/3/layout/StepUpProcess"/>
    <dgm:cxn modelId="{0791384F-46B4-42F4-9132-284457BAA0FE}" type="presParOf" srcId="{FD6E54DB-CBCE-4E5F-9CD1-8BDC1334D7C2}" destId="{96CF2E57-C84E-4D84-B214-2AD5196582AF}" srcOrd="1" destOrd="0" presId="urn:microsoft.com/office/officeart/2009/3/layout/StepUpProcess"/>
    <dgm:cxn modelId="{D3305D87-A003-4052-8939-C3CAB4F2DEAB}" type="presParOf" srcId="{FD6E54DB-CBCE-4E5F-9CD1-8BDC1334D7C2}" destId="{9F370F9E-925F-486B-883C-3315B759C1AB}" srcOrd="2" destOrd="0" presId="urn:microsoft.com/office/officeart/2009/3/layout/StepUpProcess"/>
    <dgm:cxn modelId="{665FE95F-9F30-4D56-9CDD-82A5EF510079}" type="presParOf" srcId="{EB814A9B-7D61-40A4-8A4F-6A7E5DD0619E}" destId="{5EAF4917-E830-475F-890B-78528352D534}" srcOrd="1" destOrd="0" presId="urn:microsoft.com/office/officeart/2009/3/layout/StepUpProcess"/>
    <dgm:cxn modelId="{CDEF0538-BF3E-43AC-AD89-54DDB3CBBC29}" type="presParOf" srcId="{5EAF4917-E830-475F-890B-78528352D534}" destId="{2904C670-E434-44E1-A666-4E286EAFF29E}" srcOrd="0" destOrd="0" presId="urn:microsoft.com/office/officeart/2009/3/layout/StepUpProcess"/>
    <dgm:cxn modelId="{F3045FC1-8534-48AC-8AF4-E36E9AB66997}" type="presParOf" srcId="{EB814A9B-7D61-40A4-8A4F-6A7E5DD0619E}" destId="{0A44FECB-7C26-4B1F-B286-23B86971862B}" srcOrd="2" destOrd="0" presId="urn:microsoft.com/office/officeart/2009/3/layout/StepUpProcess"/>
    <dgm:cxn modelId="{E1794684-66A0-4ADB-839A-22D1D46BE360}" type="presParOf" srcId="{0A44FECB-7C26-4B1F-B286-23B86971862B}" destId="{E0492EAD-44F3-408B-A8D5-AE4EDC03937D}" srcOrd="0" destOrd="0" presId="urn:microsoft.com/office/officeart/2009/3/layout/StepUpProcess"/>
    <dgm:cxn modelId="{377F0929-5982-4CE0-A4E6-1025BB9377EF}" type="presParOf" srcId="{0A44FECB-7C26-4B1F-B286-23B86971862B}" destId="{E25FD64F-5C2C-4C36-B653-7C45BB18817C}" srcOrd="1" destOrd="0" presId="urn:microsoft.com/office/officeart/2009/3/layout/StepUpProcess"/>
    <dgm:cxn modelId="{51466AB6-BD47-4E58-B7C0-643A2BD4F737}" type="presParOf" srcId="{0A44FECB-7C26-4B1F-B286-23B86971862B}" destId="{D52D2CA9-3866-4507-8993-FCD3EF0BB71A}" srcOrd="2" destOrd="0" presId="urn:microsoft.com/office/officeart/2009/3/layout/StepUpProcess"/>
    <dgm:cxn modelId="{538B206A-101D-4DC0-AAFC-2CBDC2D12383}" type="presParOf" srcId="{EB814A9B-7D61-40A4-8A4F-6A7E5DD0619E}" destId="{BC0A29E0-0B21-4AA5-8905-F20AF9DE671C}" srcOrd="3" destOrd="0" presId="urn:microsoft.com/office/officeart/2009/3/layout/StepUpProcess"/>
    <dgm:cxn modelId="{43BE1654-C72F-42FA-99AE-4E4CF89D930A}" type="presParOf" srcId="{BC0A29E0-0B21-4AA5-8905-F20AF9DE671C}" destId="{69FFB6E8-D4BB-4BCF-8DA7-0204ECA49619}" srcOrd="0" destOrd="0" presId="urn:microsoft.com/office/officeart/2009/3/layout/StepUpProcess"/>
    <dgm:cxn modelId="{CE8B2033-1D19-4BDD-ADA1-44807147CA5C}" type="presParOf" srcId="{EB814A9B-7D61-40A4-8A4F-6A7E5DD0619E}" destId="{64919EAE-7684-404B-8677-7D6C5C44835F}" srcOrd="4" destOrd="0" presId="urn:microsoft.com/office/officeart/2009/3/layout/StepUpProcess"/>
    <dgm:cxn modelId="{A38BC37F-9918-4988-A701-735ED47F4A3C}" type="presParOf" srcId="{64919EAE-7684-404B-8677-7D6C5C44835F}" destId="{298CE9F6-2814-45A9-9F5E-621CB92E3C76}" srcOrd="0" destOrd="0" presId="urn:microsoft.com/office/officeart/2009/3/layout/StepUpProcess"/>
    <dgm:cxn modelId="{634FB9CD-B7C1-4A31-ADB8-6273E32E42CF}" type="presParOf" srcId="{64919EAE-7684-404B-8677-7D6C5C44835F}" destId="{776B33CE-6091-47B8-B937-42863C72F34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DED7EB-94B0-4652-A576-FC9C88E30C38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B2CBB9C-8D17-42F7-9D3F-925D477897A1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  <a:r>
            <a: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社區高中職優勢，生涯進路</a:t>
          </a:r>
          <a:r>
            <a: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E52A64-9A67-4283-8365-D8CD8B5B21A8}" type="parTrans" cxnId="{71E38F64-2324-40CF-A41A-0782FD56C202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B1FDEBCF-F56E-46A1-A6E8-BEAF31FE15DC}" type="sibTrans" cxnId="{71E38F64-2324-40CF-A41A-0782FD56C202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4CA206DE-B563-4DBB-A27B-D716B482F9C2}">
      <dgm:prSet custT="1"/>
      <dgm:spPr>
        <a:solidFill>
          <a:srgbClr val="7030A0"/>
        </a:solidFill>
      </dgm:spPr>
      <dgm:t>
        <a:bodyPr/>
        <a:lstStyle/>
        <a:p>
          <a:pPr algn="l"/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普通、技術、綜合與單科型</a:t>
          </a:r>
          <a:r>
            <a: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生涯進路</a:t>
          </a:r>
          <a:r>
            <a: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gm:t>
    </dgm:pt>
    <dgm:pt modelId="{5BDEEE50-0F84-4022-8D27-EFA926A16AAE}" type="parTrans" cxnId="{209EA311-E362-4E8F-BF4C-ADAD852D747D}">
      <dgm:prSet/>
      <dgm:spPr/>
      <dgm:t>
        <a:bodyPr/>
        <a:lstStyle/>
        <a:p>
          <a:endParaRPr lang="zh-TW" altLang="en-US"/>
        </a:p>
      </dgm:t>
    </dgm:pt>
    <dgm:pt modelId="{2E9D1511-C215-498A-A7CA-747C067B7DE8}" type="sibTrans" cxnId="{209EA311-E362-4E8F-BF4C-ADAD852D747D}">
      <dgm:prSet/>
      <dgm:spPr/>
      <dgm:t>
        <a:bodyPr/>
        <a:lstStyle/>
        <a:p>
          <a:endParaRPr lang="zh-TW" altLang="en-US"/>
        </a:p>
      </dgm:t>
    </dgm:pt>
    <dgm:pt modelId="{1476138C-DD1A-4462-AFCE-5F5FE8B01B41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l"/>
          <a:r>
            <a:rPr lang="zh-TW" altLang="en-US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大專院校申請</a:t>
          </a:r>
          <a:r>
            <a: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</a:t>
          </a:r>
          <a:r>
            <a: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入學</a:t>
          </a:r>
          <a:r>
            <a: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優良表現</a:t>
          </a:r>
          <a:r>
            <a:rPr lang="en-US" altLang="zh-TW" sz="36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gm:t>
    </dgm:pt>
    <dgm:pt modelId="{26D083D8-CDFD-4C43-94D6-ACDEC55AC8E2}" type="parTrans" cxnId="{80D6EAEC-4FE6-4D20-840F-DD137F4CDD3C}">
      <dgm:prSet/>
      <dgm:spPr/>
      <dgm:t>
        <a:bodyPr/>
        <a:lstStyle/>
        <a:p>
          <a:endParaRPr lang="zh-TW" altLang="en-US"/>
        </a:p>
      </dgm:t>
    </dgm:pt>
    <dgm:pt modelId="{CBCD3718-44DE-4FA0-B688-285ED2444CDC}" type="sibTrans" cxnId="{80D6EAEC-4FE6-4D20-840F-DD137F4CDD3C}">
      <dgm:prSet/>
      <dgm:spPr/>
      <dgm:t>
        <a:bodyPr/>
        <a:lstStyle/>
        <a:p>
          <a:endParaRPr lang="zh-TW" altLang="en-US"/>
        </a:p>
      </dgm:t>
    </dgm:pt>
    <dgm:pt modelId="{13DBDE9C-C18B-4EAD-A486-ECBC920B01F9}" type="pres">
      <dgm:prSet presAssocID="{4ADED7EB-94B0-4652-A576-FC9C88E30C38}" presName="Name0" presStyleCnt="0">
        <dgm:presLayoutVars>
          <dgm:dir/>
          <dgm:animLvl val="lvl"/>
          <dgm:resizeHandles val="exact"/>
        </dgm:presLayoutVars>
      </dgm:prSet>
      <dgm:spPr/>
    </dgm:pt>
    <dgm:pt modelId="{B0C52C4B-F2D3-42AC-B74D-4673BCD66945}" type="pres">
      <dgm:prSet presAssocID="{1476138C-DD1A-4462-AFCE-5F5FE8B01B41}" presName="boxAndChildren" presStyleCnt="0"/>
      <dgm:spPr/>
    </dgm:pt>
    <dgm:pt modelId="{69C89893-C9FB-4CC3-8C64-194528DA107F}" type="pres">
      <dgm:prSet presAssocID="{1476138C-DD1A-4462-AFCE-5F5FE8B01B41}" presName="parentTextBox" presStyleLbl="node1" presStyleIdx="0" presStyleCnt="3"/>
      <dgm:spPr/>
    </dgm:pt>
    <dgm:pt modelId="{826F46FB-7199-4F8E-9239-6BFB9066B825}" type="pres">
      <dgm:prSet presAssocID="{2E9D1511-C215-498A-A7CA-747C067B7DE8}" presName="sp" presStyleCnt="0"/>
      <dgm:spPr/>
    </dgm:pt>
    <dgm:pt modelId="{DDACA942-8785-4ED1-8D3A-CFE99464D771}" type="pres">
      <dgm:prSet presAssocID="{4CA206DE-B563-4DBB-A27B-D716B482F9C2}" presName="arrowAndChildren" presStyleCnt="0"/>
      <dgm:spPr/>
    </dgm:pt>
    <dgm:pt modelId="{501A2EA7-72F7-473D-8080-1C042E6E4743}" type="pres">
      <dgm:prSet presAssocID="{4CA206DE-B563-4DBB-A27B-D716B482F9C2}" presName="parentTextArrow" presStyleLbl="node1" presStyleIdx="1" presStyleCnt="3"/>
      <dgm:spPr/>
    </dgm:pt>
    <dgm:pt modelId="{5D31EE75-32FA-42A4-9B5B-1974BC2381C4}" type="pres">
      <dgm:prSet presAssocID="{B1FDEBCF-F56E-46A1-A6E8-BEAF31FE15DC}" presName="sp" presStyleCnt="0"/>
      <dgm:spPr/>
    </dgm:pt>
    <dgm:pt modelId="{3BD19877-0366-467C-9D66-D2FCD947CC42}" type="pres">
      <dgm:prSet presAssocID="{DB2CBB9C-8D17-42F7-9D3F-925D477897A1}" presName="arrowAndChildren" presStyleCnt="0"/>
      <dgm:spPr/>
    </dgm:pt>
    <dgm:pt modelId="{1AAA6ED5-A95C-4A71-A454-9A113E12F725}" type="pres">
      <dgm:prSet presAssocID="{DB2CBB9C-8D17-42F7-9D3F-925D477897A1}" presName="parentTextArrow" presStyleLbl="node1" presStyleIdx="2" presStyleCnt="3"/>
      <dgm:spPr/>
    </dgm:pt>
  </dgm:ptLst>
  <dgm:cxnLst>
    <dgm:cxn modelId="{209EA311-E362-4E8F-BF4C-ADAD852D747D}" srcId="{4ADED7EB-94B0-4652-A576-FC9C88E30C38}" destId="{4CA206DE-B563-4DBB-A27B-D716B482F9C2}" srcOrd="1" destOrd="0" parTransId="{5BDEEE50-0F84-4022-8D27-EFA926A16AAE}" sibTransId="{2E9D1511-C215-498A-A7CA-747C067B7DE8}"/>
    <dgm:cxn modelId="{F378071A-3024-4685-A9DD-456BD584736C}" type="presOf" srcId="{4CA206DE-B563-4DBB-A27B-D716B482F9C2}" destId="{501A2EA7-72F7-473D-8080-1C042E6E4743}" srcOrd="0" destOrd="0" presId="urn:microsoft.com/office/officeart/2005/8/layout/process4"/>
    <dgm:cxn modelId="{2D8DD839-0628-438A-A1BC-C83CBA2B3A5C}" type="presOf" srcId="{4ADED7EB-94B0-4652-A576-FC9C88E30C38}" destId="{13DBDE9C-C18B-4EAD-A486-ECBC920B01F9}" srcOrd="0" destOrd="0" presId="urn:microsoft.com/office/officeart/2005/8/layout/process4"/>
    <dgm:cxn modelId="{B177965C-FB95-4581-BFD1-6FEBF3DC9258}" type="presOf" srcId="{DB2CBB9C-8D17-42F7-9D3F-925D477897A1}" destId="{1AAA6ED5-A95C-4A71-A454-9A113E12F725}" srcOrd="0" destOrd="0" presId="urn:microsoft.com/office/officeart/2005/8/layout/process4"/>
    <dgm:cxn modelId="{71E38F64-2324-40CF-A41A-0782FD56C202}" srcId="{4ADED7EB-94B0-4652-A576-FC9C88E30C38}" destId="{DB2CBB9C-8D17-42F7-9D3F-925D477897A1}" srcOrd="0" destOrd="0" parTransId="{FAE52A64-9A67-4283-8365-D8CD8B5B21A8}" sibTransId="{B1FDEBCF-F56E-46A1-A6E8-BEAF31FE15DC}"/>
    <dgm:cxn modelId="{056A37BD-9060-4B18-A780-EA375CA71717}" type="presOf" srcId="{1476138C-DD1A-4462-AFCE-5F5FE8B01B41}" destId="{69C89893-C9FB-4CC3-8C64-194528DA107F}" srcOrd="0" destOrd="0" presId="urn:microsoft.com/office/officeart/2005/8/layout/process4"/>
    <dgm:cxn modelId="{80D6EAEC-4FE6-4D20-840F-DD137F4CDD3C}" srcId="{4ADED7EB-94B0-4652-A576-FC9C88E30C38}" destId="{1476138C-DD1A-4462-AFCE-5F5FE8B01B41}" srcOrd="2" destOrd="0" parTransId="{26D083D8-CDFD-4C43-94D6-ACDEC55AC8E2}" sibTransId="{CBCD3718-44DE-4FA0-B688-285ED2444CDC}"/>
    <dgm:cxn modelId="{69E0B476-5042-4F12-84C2-18DA7917FDC1}" type="presParOf" srcId="{13DBDE9C-C18B-4EAD-A486-ECBC920B01F9}" destId="{B0C52C4B-F2D3-42AC-B74D-4673BCD66945}" srcOrd="0" destOrd="0" presId="urn:microsoft.com/office/officeart/2005/8/layout/process4"/>
    <dgm:cxn modelId="{F576F07F-77A2-4A86-8BA9-19690A54BF33}" type="presParOf" srcId="{B0C52C4B-F2D3-42AC-B74D-4673BCD66945}" destId="{69C89893-C9FB-4CC3-8C64-194528DA107F}" srcOrd="0" destOrd="0" presId="urn:microsoft.com/office/officeart/2005/8/layout/process4"/>
    <dgm:cxn modelId="{8914AFE1-AEA7-4584-813D-5C4C17B12972}" type="presParOf" srcId="{13DBDE9C-C18B-4EAD-A486-ECBC920B01F9}" destId="{826F46FB-7199-4F8E-9239-6BFB9066B825}" srcOrd="1" destOrd="0" presId="urn:microsoft.com/office/officeart/2005/8/layout/process4"/>
    <dgm:cxn modelId="{9B2D3401-6820-4514-8C4B-B3AA01372148}" type="presParOf" srcId="{13DBDE9C-C18B-4EAD-A486-ECBC920B01F9}" destId="{DDACA942-8785-4ED1-8D3A-CFE99464D771}" srcOrd="2" destOrd="0" presId="urn:microsoft.com/office/officeart/2005/8/layout/process4"/>
    <dgm:cxn modelId="{FF451533-ADE3-4AF2-96C8-38540FE5E2CF}" type="presParOf" srcId="{DDACA942-8785-4ED1-8D3A-CFE99464D771}" destId="{501A2EA7-72F7-473D-8080-1C042E6E4743}" srcOrd="0" destOrd="0" presId="urn:microsoft.com/office/officeart/2005/8/layout/process4"/>
    <dgm:cxn modelId="{18BCCB06-C85F-48E8-A1C5-A64ECFEB9926}" type="presParOf" srcId="{13DBDE9C-C18B-4EAD-A486-ECBC920B01F9}" destId="{5D31EE75-32FA-42A4-9B5B-1974BC2381C4}" srcOrd="3" destOrd="0" presId="urn:microsoft.com/office/officeart/2005/8/layout/process4"/>
    <dgm:cxn modelId="{8844FC64-8499-4B8A-9EA4-240560C0338E}" type="presParOf" srcId="{13DBDE9C-C18B-4EAD-A486-ECBC920B01F9}" destId="{3BD19877-0366-467C-9D66-D2FCD947CC42}" srcOrd="4" destOrd="0" presId="urn:microsoft.com/office/officeart/2005/8/layout/process4"/>
    <dgm:cxn modelId="{E25C6DF6-C6F1-400D-B008-C40439CF0A53}" type="presParOf" srcId="{3BD19877-0366-467C-9D66-D2FCD947CC42}" destId="{1AAA6ED5-A95C-4A71-A454-9A113E12F7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EF4E26-0031-4EB8-8BBF-77D160F1480E}" type="doc">
      <dgm:prSet loTypeId="urn:microsoft.com/office/officeart/2005/8/layout/process5" loCatId="process" qsTypeId="urn:microsoft.com/office/officeart/2005/8/quickstyle/simple1#10" qsCatId="simple" csTypeId="urn:microsoft.com/office/officeart/2005/8/colors/colorful5" csCatId="colorful" phldr="1"/>
      <dgm:spPr/>
    </dgm:pt>
    <dgm:pt modelId="{58719D81-8C80-4D67-AC22-F2FC7E433ED1}">
      <dgm:prSet phldrT="[文字]" custT="1"/>
      <dgm:spPr>
        <a:solidFill>
          <a:srgbClr val="6DA400"/>
        </a:solidFill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列志願清單</a:t>
          </a:r>
        </a:p>
      </dgm:t>
    </dgm:pt>
    <dgm:pt modelId="{25D7DB23-817C-4EB5-9942-C6B51EF7ED4B}" type="parTrans" cxnId="{2EC2DEA6-8611-410D-A5E2-FFC388D384D5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09E4C0-C6D8-4AA6-9B9E-959E1F9A0AEC}" type="sibTrans" cxnId="{2EC2DEA6-8611-410D-A5E2-FFC388D384D5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4D654D-B81F-4699-A5F5-F8B1D5B6A2A4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考量做決定的因素</a:t>
          </a:r>
        </a:p>
      </dgm:t>
    </dgm:pt>
    <dgm:pt modelId="{E77D422E-5771-4725-A5A5-1034BB0FDCE1}" type="parTrans" cxnId="{392E8616-ABEE-4823-9D31-FF3B10222B65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74BEE7-D6F5-4AF0-B14B-7CB7A0EF64BC}" type="sibTrans" cxnId="{392E8616-ABEE-4823-9D31-FF3B10222B65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F02BBF-43D5-471E-A1AE-B158BDB8D595}">
      <dgm:prSet phldrT="[文字]" custT="1"/>
      <dgm:spPr>
        <a:solidFill>
          <a:srgbClr val="00B0F0"/>
        </a:solidFill>
      </dgm:spPr>
      <dgm:t>
        <a:bodyPr/>
        <a:lstStyle/>
        <a:p>
          <a:endParaRPr lang="en-US" alt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將志願</a:t>
          </a:r>
          <a:endParaRPr lang="en-US" alt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排序</a:t>
          </a:r>
        </a:p>
        <a:p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365D75-EF20-480A-BB56-3EFD9150CE93}" type="parTrans" cxnId="{78083AF8-0F20-4383-AEE6-E3BC98925472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C76DBD-3B56-4D1B-8F98-5CEC69BE1C7C}" type="sibTrans" cxnId="{78083AF8-0F20-4383-AEE6-E3BC98925472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3BFDE0-449A-44C4-A7B5-C6DDC614D0F2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務實的調整</a:t>
          </a:r>
          <a:endParaRPr lang="en-US" alt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科系</a:t>
          </a:r>
        </a:p>
      </dgm:t>
    </dgm:pt>
    <dgm:pt modelId="{D23A2550-4884-45CF-A1D9-AD8972961E40}" type="parTrans" cxnId="{BACCCF6F-3F05-4D3B-A034-F583FB8A6B94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30B0DF-1A38-4047-86AA-93CE36AF6254}" type="sibTrans" cxnId="{BACCCF6F-3F05-4D3B-A034-F583FB8A6B94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FEBF66-ED19-4C8B-9821-095A361F1D6C}">
      <dgm:prSet phldrT="[文字]" custT="1"/>
      <dgm:spPr>
        <a:solidFill>
          <a:srgbClr val="FFDBB7"/>
        </a:solidFill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  <a:endParaRPr lang="en-US" alt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真實能力</a:t>
          </a:r>
        </a:p>
      </dgm:t>
    </dgm:pt>
    <dgm:pt modelId="{6E43EB94-4AE5-4456-A281-EBF93FAF745D}" type="parTrans" cxnId="{D491439E-A2C6-4698-8E09-807B5EE4EFD2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85F6C8-CDDD-471C-BE49-FA2279417842}" type="sibTrans" cxnId="{D491439E-A2C6-4698-8E09-807B5EE4EFD2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5874F1-D4B8-4827-80D8-5A85E155CA2F}" type="pres">
      <dgm:prSet presAssocID="{ADEF4E26-0031-4EB8-8BBF-77D160F1480E}" presName="diagram" presStyleCnt="0">
        <dgm:presLayoutVars>
          <dgm:dir/>
          <dgm:resizeHandles val="exact"/>
        </dgm:presLayoutVars>
      </dgm:prSet>
      <dgm:spPr/>
    </dgm:pt>
    <dgm:pt modelId="{CF0E4280-BAC1-4979-A4F7-47FDE4DCE38D}" type="pres">
      <dgm:prSet presAssocID="{58719D81-8C80-4D67-AC22-F2FC7E433ED1}" presName="node" presStyleLbl="node1" presStyleIdx="0" presStyleCnt="5">
        <dgm:presLayoutVars>
          <dgm:bulletEnabled val="1"/>
        </dgm:presLayoutVars>
      </dgm:prSet>
      <dgm:spPr/>
    </dgm:pt>
    <dgm:pt modelId="{8CBFCC1F-56CB-404D-ABF7-6C44DB37193E}" type="pres">
      <dgm:prSet presAssocID="{2009E4C0-C6D8-4AA6-9B9E-959E1F9A0AEC}" presName="sibTrans" presStyleLbl="sibTrans2D1" presStyleIdx="0" presStyleCnt="4"/>
      <dgm:spPr/>
    </dgm:pt>
    <dgm:pt modelId="{BD545009-B3EA-463B-8033-C3F6AC244C9B}" type="pres">
      <dgm:prSet presAssocID="{2009E4C0-C6D8-4AA6-9B9E-959E1F9A0AEC}" presName="connectorText" presStyleLbl="sibTrans2D1" presStyleIdx="0" presStyleCnt="4"/>
      <dgm:spPr/>
    </dgm:pt>
    <dgm:pt modelId="{1A24C7E3-C832-429F-9C9D-3A241B7EE7D3}" type="pres">
      <dgm:prSet presAssocID="{264D654D-B81F-4699-A5F5-F8B1D5B6A2A4}" presName="node" presStyleLbl="node1" presStyleIdx="1" presStyleCnt="5" custLinFactNeighborX="2890" custLinFactNeighborY="2877">
        <dgm:presLayoutVars>
          <dgm:bulletEnabled val="1"/>
        </dgm:presLayoutVars>
      </dgm:prSet>
      <dgm:spPr/>
    </dgm:pt>
    <dgm:pt modelId="{77E336CE-A1E2-4D7C-8F16-7991588009A9}" type="pres">
      <dgm:prSet presAssocID="{2F74BEE7-D6F5-4AF0-B14B-7CB7A0EF64BC}" presName="sibTrans" presStyleLbl="sibTrans2D1" presStyleIdx="1" presStyleCnt="4"/>
      <dgm:spPr/>
    </dgm:pt>
    <dgm:pt modelId="{AAF546BD-B64E-4EF2-89D0-592FC19CC7E5}" type="pres">
      <dgm:prSet presAssocID="{2F74BEE7-D6F5-4AF0-B14B-7CB7A0EF64BC}" presName="connectorText" presStyleLbl="sibTrans2D1" presStyleIdx="1" presStyleCnt="4"/>
      <dgm:spPr/>
    </dgm:pt>
    <dgm:pt modelId="{99465790-BAFD-4E03-9939-12C45E3628D8}" type="pres">
      <dgm:prSet presAssocID="{F2F02BBF-43D5-471E-A1AE-B158BDB8D595}" presName="node" presStyleLbl="node1" presStyleIdx="2" presStyleCnt="5">
        <dgm:presLayoutVars>
          <dgm:bulletEnabled val="1"/>
        </dgm:presLayoutVars>
      </dgm:prSet>
      <dgm:spPr/>
    </dgm:pt>
    <dgm:pt modelId="{F66B89F1-57B9-4981-B864-6E395C1EED0D}" type="pres">
      <dgm:prSet presAssocID="{D6C76DBD-3B56-4D1B-8F98-5CEC69BE1C7C}" presName="sibTrans" presStyleLbl="sibTrans2D1" presStyleIdx="2" presStyleCnt="4"/>
      <dgm:spPr/>
    </dgm:pt>
    <dgm:pt modelId="{0E5C3E2C-4557-4E37-B4EF-3F349A3D2E75}" type="pres">
      <dgm:prSet presAssocID="{D6C76DBD-3B56-4D1B-8F98-5CEC69BE1C7C}" presName="connectorText" presStyleLbl="sibTrans2D1" presStyleIdx="2" presStyleCnt="4"/>
      <dgm:spPr/>
    </dgm:pt>
    <dgm:pt modelId="{7F5C52DC-DB45-4D09-87A1-96B78D8FC6E4}" type="pres">
      <dgm:prSet presAssocID="{B0FEBF66-ED19-4C8B-9821-095A361F1D6C}" presName="node" presStyleLbl="node1" presStyleIdx="3" presStyleCnt="5">
        <dgm:presLayoutVars>
          <dgm:bulletEnabled val="1"/>
        </dgm:presLayoutVars>
      </dgm:prSet>
      <dgm:spPr/>
    </dgm:pt>
    <dgm:pt modelId="{CD532653-8F16-4AE5-8BA7-8DE87342D6F0}" type="pres">
      <dgm:prSet presAssocID="{2485F6C8-CDDD-471C-BE49-FA2279417842}" presName="sibTrans" presStyleLbl="sibTrans2D1" presStyleIdx="3" presStyleCnt="4"/>
      <dgm:spPr/>
    </dgm:pt>
    <dgm:pt modelId="{A09C4D72-2C23-4A3A-A39D-B1AEBE1EB9ED}" type="pres">
      <dgm:prSet presAssocID="{2485F6C8-CDDD-471C-BE49-FA2279417842}" presName="connectorText" presStyleLbl="sibTrans2D1" presStyleIdx="3" presStyleCnt="4"/>
      <dgm:spPr/>
    </dgm:pt>
    <dgm:pt modelId="{EF935BDF-A0D1-4C92-BE7D-D64FD89283E4}" type="pres">
      <dgm:prSet presAssocID="{C73BFDE0-449A-44C4-A7B5-C6DDC614D0F2}" presName="node" presStyleLbl="node1" presStyleIdx="4" presStyleCnt="5">
        <dgm:presLayoutVars>
          <dgm:bulletEnabled val="1"/>
        </dgm:presLayoutVars>
      </dgm:prSet>
      <dgm:spPr/>
    </dgm:pt>
  </dgm:ptLst>
  <dgm:cxnLst>
    <dgm:cxn modelId="{392E8616-ABEE-4823-9D31-FF3B10222B65}" srcId="{ADEF4E26-0031-4EB8-8BBF-77D160F1480E}" destId="{264D654D-B81F-4699-A5F5-F8B1D5B6A2A4}" srcOrd="1" destOrd="0" parTransId="{E77D422E-5771-4725-A5A5-1034BB0FDCE1}" sibTransId="{2F74BEE7-D6F5-4AF0-B14B-7CB7A0EF64BC}"/>
    <dgm:cxn modelId="{71242027-5180-4174-9143-E85E813621B6}" type="presOf" srcId="{2009E4C0-C6D8-4AA6-9B9E-959E1F9A0AEC}" destId="{BD545009-B3EA-463B-8033-C3F6AC244C9B}" srcOrd="1" destOrd="0" presId="urn:microsoft.com/office/officeart/2005/8/layout/process5"/>
    <dgm:cxn modelId="{82052B6A-BF08-41F7-A5AE-C20CEF96C8B0}" type="presOf" srcId="{C73BFDE0-449A-44C4-A7B5-C6DDC614D0F2}" destId="{EF935BDF-A0D1-4C92-BE7D-D64FD89283E4}" srcOrd="0" destOrd="0" presId="urn:microsoft.com/office/officeart/2005/8/layout/process5"/>
    <dgm:cxn modelId="{AE54376A-B090-434B-A620-822EE1FF6BCA}" type="presOf" srcId="{D6C76DBD-3B56-4D1B-8F98-5CEC69BE1C7C}" destId="{F66B89F1-57B9-4981-B864-6E395C1EED0D}" srcOrd="0" destOrd="0" presId="urn:microsoft.com/office/officeart/2005/8/layout/process5"/>
    <dgm:cxn modelId="{BACCCF6F-3F05-4D3B-A034-F583FB8A6B94}" srcId="{ADEF4E26-0031-4EB8-8BBF-77D160F1480E}" destId="{C73BFDE0-449A-44C4-A7B5-C6DDC614D0F2}" srcOrd="4" destOrd="0" parTransId="{D23A2550-4884-45CF-A1D9-AD8972961E40}" sibTransId="{5F30B0DF-1A38-4047-86AA-93CE36AF6254}"/>
    <dgm:cxn modelId="{E9BD4F55-30E0-4021-9AF7-AF6DB4CBA9F2}" type="presOf" srcId="{F2F02BBF-43D5-471E-A1AE-B158BDB8D595}" destId="{99465790-BAFD-4E03-9939-12C45E3628D8}" srcOrd="0" destOrd="0" presId="urn:microsoft.com/office/officeart/2005/8/layout/process5"/>
    <dgm:cxn modelId="{DBF0E455-5A32-4710-A9C9-82727C91799C}" type="presOf" srcId="{2485F6C8-CDDD-471C-BE49-FA2279417842}" destId="{A09C4D72-2C23-4A3A-A39D-B1AEBE1EB9ED}" srcOrd="1" destOrd="0" presId="urn:microsoft.com/office/officeart/2005/8/layout/process5"/>
    <dgm:cxn modelId="{9443A37D-D9C7-4207-B7B4-F3577A689BE2}" type="presOf" srcId="{2F74BEE7-D6F5-4AF0-B14B-7CB7A0EF64BC}" destId="{AAF546BD-B64E-4EF2-89D0-592FC19CC7E5}" srcOrd="1" destOrd="0" presId="urn:microsoft.com/office/officeart/2005/8/layout/process5"/>
    <dgm:cxn modelId="{DF8C5B7F-B405-4A4A-96ED-335D8B600E01}" type="presOf" srcId="{2F74BEE7-D6F5-4AF0-B14B-7CB7A0EF64BC}" destId="{77E336CE-A1E2-4D7C-8F16-7991588009A9}" srcOrd="0" destOrd="0" presId="urn:microsoft.com/office/officeart/2005/8/layout/process5"/>
    <dgm:cxn modelId="{5918F481-2730-4F1D-BFEB-21FB6C58B0C0}" type="presOf" srcId="{ADEF4E26-0031-4EB8-8BBF-77D160F1480E}" destId="{A65874F1-D4B8-4827-80D8-5A85E155CA2F}" srcOrd="0" destOrd="0" presId="urn:microsoft.com/office/officeart/2005/8/layout/process5"/>
    <dgm:cxn modelId="{D491439E-A2C6-4698-8E09-807B5EE4EFD2}" srcId="{ADEF4E26-0031-4EB8-8BBF-77D160F1480E}" destId="{B0FEBF66-ED19-4C8B-9821-095A361F1D6C}" srcOrd="3" destOrd="0" parTransId="{6E43EB94-4AE5-4456-A281-EBF93FAF745D}" sibTransId="{2485F6C8-CDDD-471C-BE49-FA2279417842}"/>
    <dgm:cxn modelId="{2EC2DEA6-8611-410D-A5E2-FFC388D384D5}" srcId="{ADEF4E26-0031-4EB8-8BBF-77D160F1480E}" destId="{58719D81-8C80-4D67-AC22-F2FC7E433ED1}" srcOrd="0" destOrd="0" parTransId="{25D7DB23-817C-4EB5-9942-C6B51EF7ED4B}" sibTransId="{2009E4C0-C6D8-4AA6-9B9E-959E1F9A0AEC}"/>
    <dgm:cxn modelId="{5B2EEABA-A872-45EA-9166-CE15B7FE6076}" type="presOf" srcId="{2485F6C8-CDDD-471C-BE49-FA2279417842}" destId="{CD532653-8F16-4AE5-8BA7-8DE87342D6F0}" srcOrd="0" destOrd="0" presId="urn:microsoft.com/office/officeart/2005/8/layout/process5"/>
    <dgm:cxn modelId="{3664F8C5-4534-460F-BCDE-06DA89B82696}" type="presOf" srcId="{B0FEBF66-ED19-4C8B-9821-095A361F1D6C}" destId="{7F5C52DC-DB45-4D09-87A1-96B78D8FC6E4}" srcOrd="0" destOrd="0" presId="urn:microsoft.com/office/officeart/2005/8/layout/process5"/>
    <dgm:cxn modelId="{2C1BF4C7-CAE0-433C-A4D4-36A1EE1D0674}" type="presOf" srcId="{2009E4C0-C6D8-4AA6-9B9E-959E1F9A0AEC}" destId="{8CBFCC1F-56CB-404D-ABF7-6C44DB37193E}" srcOrd="0" destOrd="0" presId="urn:microsoft.com/office/officeart/2005/8/layout/process5"/>
    <dgm:cxn modelId="{2D5CEFD0-A037-42C4-868A-603FCF749162}" type="presOf" srcId="{58719D81-8C80-4D67-AC22-F2FC7E433ED1}" destId="{CF0E4280-BAC1-4979-A4F7-47FDE4DCE38D}" srcOrd="0" destOrd="0" presId="urn:microsoft.com/office/officeart/2005/8/layout/process5"/>
    <dgm:cxn modelId="{36A937E7-F62E-4BC7-92E5-1EB6D64FB0A4}" type="presOf" srcId="{D6C76DBD-3B56-4D1B-8F98-5CEC69BE1C7C}" destId="{0E5C3E2C-4557-4E37-B4EF-3F349A3D2E75}" srcOrd="1" destOrd="0" presId="urn:microsoft.com/office/officeart/2005/8/layout/process5"/>
    <dgm:cxn modelId="{9BE36BF5-C33B-4FA2-88ED-C56F65F49281}" type="presOf" srcId="{264D654D-B81F-4699-A5F5-F8B1D5B6A2A4}" destId="{1A24C7E3-C832-429F-9C9D-3A241B7EE7D3}" srcOrd="0" destOrd="0" presId="urn:microsoft.com/office/officeart/2005/8/layout/process5"/>
    <dgm:cxn modelId="{78083AF8-0F20-4383-AEE6-E3BC98925472}" srcId="{ADEF4E26-0031-4EB8-8BBF-77D160F1480E}" destId="{F2F02BBF-43D5-471E-A1AE-B158BDB8D595}" srcOrd="2" destOrd="0" parTransId="{5A365D75-EF20-480A-BB56-3EFD9150CE93}" sibTransId="{D6C76DBD-3B56-4D1B-8F98-5CEC69BE1C7C}"/>
    <dgm:cxn modelId="{9635077A-795A-42CE-850C-AF65033A1C57}" type="presParOf" srcId="{A65874F1-D4B8-4827-80D8-5A85E155CA2F}" destId="{CF0E4280-BAC1-4979-A4F7-47FDE4DCE38D}" srcOrd="0" destOrd="0" presId="urn:microsoft.com/office/officeart/2005/8/layout/process5"/>
    <dgm:cxn modelId="{2AD9471C-0CDD-45C5-AC66-EE2AA11C6B06}" type="presParOf" srcId="{A65874F1-D4B8-4827-80D8-5A85E155CA2F}" destId="{8CBFCC1F-56CB-404D-ABF7-6C44DB37193E}" srcOrd="1" destOrd="0" presId="urn:microsoft.com/office/officeart/2005/8/layout/process5"/>
    <dgm:cxn modelId="{856C8293-9FCC-4658-A5F6-4A558C364EE4}" type="presParOf" srcId="{8CBFCC1F-56CB-404D-ABF7-6C44DB37193E}" destId="{BD545009-B3EA-463B-8033-C3F6AC244C9B}" srcOrd="0" destOrd="0" presId="urn:microsoft.com/office/officeart/2005/8/layout/process5"/>
    <dgm:cxn modelId="{A53DE3D5-20E3-4EC6-8C15-315E2765A805}" type="presParOf" srcId="{A65874F1-D4B8-4827-80D8-5A85E155CA2F}" destId="{1A24C7E3-C832-429F-9C9D-3A241B7EE7D3}" srcOrd="2" destOrd="0" presId="urn:microsoft.com/office/officeart/2005/8/layout/process5"/>
    <dgm:cxn modelId="{D6B6F714-04B6-466C-9FF0-4F7CCBFAB9A6}" type="presParOf" srcId="{A65874F1-D4B8-4827-80D8-5A85E155CA2F}" destId="{77E336CE-A1E2-4D7C-8F16-7991588009A9}" srcOrd="3" destOrd="0" presId="urn:microsoft.com/office/officeart/2005/8/layout/process5"/>
    <dgm:cxn modelId="{F8070966-D076-4ADF-9C75-24CD09341390}" type="presParOf" srcId="{77E336CE-A1E2-4D7C-8F16-7991588009A9}" destId="{AAF546BD-B64E-4EF2-89D0-592FC19CC7E5}" srcOrd="0" destOrd="0" presId="urn:microsoft.com/office/officeart/2005/8/layout/process5"/>
    <dgm:cxn modelId="{5D5CAA2C-E13C-43AA-81E9-2D7D4951086C}" type="presParOf" srcId="{A65874F1-D4B8-4827-80D8-5A85E155CA2F}" destId="{99465790-BAFD-4E03-9939-12C45E3628D8}" srcOrd="4" destOrd="0" presId="urn:microsoft.com/office/officeart/2005/8/layout/process5"/>
    <dgm:cxn modelId="{DFDD6EA7-83B7-45DA-ADD6-12902686F896}" type="presParOf" srcId="{A65874F1-D4B8-4827-80D8-5A85E155CA2F}" destId="{F66B89F1-57B9-4981-B864-6E395C1EED0D}" srcOrd="5" destOrd="0" presId="urn:microsoft.com/office/officeart/2005/8/layout/process5"/>
    <dgm:cxn modelId="{8A362852-19D5-4E5B-A420-D2B54513B432}" type="presParOf" srcId="{F66B89F1-57B9-4981-B864-6E395C1EED0D}" destId="{0E5C3E2C-4557-4E37-B4EF-3F349A3D2E75}" srcOrd="0" destOrd="0" presId="urn:microsoft.com/office/officeart/2005/8/layout/process5"/>
    <dgm:cxn modelId="{50F2D4EB-997F-4DD7-9F59-3E57755B8BED}" type="presParOf" srcId="{A65874F1-D4B8-4827-80D8-5A85E155CA2F}" destId="{7F5C52DC-DB45-4D09-87A1-96B78D8FC6E4}" srcOrd="6" destOrd="0" presId="urn:microsoft.com/office/officeart/2005/8/layout/process5"/>
    <dgm:cxn modelId="{AAA93467-3B4B-497C-8D8F-B65BE5C99BB1}" type="presParOf" srcId="{A65874F1-D4B8-4827-80D8-5A85E155CA2F}" destId="{CD532653-8F16-4AE5-8BA7-8DE87342D6F0}" srcOrd="7" destOrd="0" presId="urn:microsoft.com/office/officeart/2005/8/layout/process5"/>
    <dgm:cxn modelId="{9598756D-BD3B-40D7-9C05-B814D5E76015}" type="presParOf" srcId="{CD532653-8F16-4AE5-8BA7-8DE87342D6F0}" destId="{A09C4D72-2C23-4A3A-A39D-B1AEBE1EB9ED}" srcOrd="0" destOrd="0" presId="urn:microsoft.com/office/officeart/2005/8/layout/process5"/>
    <dgm:cxn modelId="{0A75818C-4262-4563-9847-925BFDC7B0F9}" type="presParOf" srcId="{A65874F1-D4B8-4827-80D8-5A85E155CA2F}" destId="{EF935BDF-A0D1-4C92-BE7D-D64FD89283E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A044AB-7CCF-4513-B50D-F520460DE02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55C120A-E546-41A2-802B-FA490BE6806A}">
      <dgm:prSet phldrT="[文字]" custT="1"/>
      <dgm:spPr/>
      <dgm:t>
        <a:bodyPr/>
        <a:lstStyle/>
        <a:p>
          <a:r>
            <a:rPr lang="zh-TW" altLang="en-US" sz="2000" dirty="0">
              <a:latin typeface="Adobe 繁黑體 Std B" pitchFamily="34" charset="-120"/>
              <a:ea typeface="Adobe 繁黑體 Std B" pitchFamily="34" charset="-120"/>
            </a:rPr>
            <a:t>一</a:t>
          </a:r>
        </a:p>
      </dgm:t>
    </dgm:pt>
    <dgm:pt modelId="{95A9161F-CB80-48CE-9ED6-2B91820716B2}" type="parTrans" cxnId="{8BA4DA71-51A8-4077-BEF9-398A256BDCBA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6C87557E-DF3D-4A40-9EB0-7D6534C1B12B}" type="sibTrans" cxnId="{8BA4DA71-51A8-4077-BEF9-398A256BDCBA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EE83C48E-28B5-4AAA-857B-A09C81D47A73}">
      <dgm:prSet phldrT="[文字]" custT="1"/>
      <dgm:spPr/>
      <dgm:t>
        <a:bodyPr/>
        <a:lstStyle/>
        <a:p>
          <a:r>
            <a:rPr lang="zh-TW" altLang="en-US" sz="2000" dirty="0">
              <a:latin typeface="Adobe 繁黑體 Std B" pitchFamily="34" charset="-120"/>
              <a:ea typeface="Adobe 繁黑體 Std B" pitchFamily="34" charset="-120"/>
            </a:rPr>
            <a:t>四</a:t>
          </a:r>
        </a:p>
      </dgm:t>
    </dgm:pt>
    <dgm:pt modelId="{3CAAA0CF-9E5C-4F60-8B3D-2412EE3B4F7C}" type="parTrans" cxnId="{9418A53C-0E80-4E14-B11F-BFEB9210D321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EA97688B-2FA3-4755-A42D-BD8E5C8E19DD}" type="sibTrans" cxnId="{9418A53C-0E80-4E14-B11F-BFEB9210D321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4D948194-5A25-4AC6-843F-BF35C7E9F1BD}">
      <dgm:prSet phldrT="[文字]" custT="1"/>
      <dgm:spPr/>
      <dgm:t>
        <a:bodyPr/>
        <a:lstStyle/>
        <a:p>
          <a:r>
            <a:rPr lang="zh-TW" altLang="en-US" sz="2000" dirty="0">
              <a:latin typeface="Adobe 繁黑體 Std B" pitchFamily="34" charset="-120"/>
              <a:ea typeface="Adobe 繁黑體 Std B" pitchFamily="34" charset="-120"/>
            </a:rPr>
            <a:t>五</a:t>
          </a:r>
        </a:p>
      </dgm:t>
    </dgm:pt>
    <dgm:pt modelId="{78D5F9C6-EA10-4045-A62E-C43034AAEC20}" type="parTrans" cxnId="{E3132843-4D1F-4A89-B512-DEB16E7C1136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E79DC77F-5EB8-4C76-BD18-3C6E8B531197}" type="sibTrans" cxnId="{E3132843-4D1F-4A89-B512-DEB16E7C1136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26936601-A4BB-4D63-9204-226D51C1E0A3}">
      <dgm:prSet phldrT="[文字]" custT="1"/>
      <dgm:spPr/>
      <dgm:t>
        <a:bodyPr/>
        <a:lstStyle/>
        <a:p>
          <a:r>
            <a:rPr lang="zh-TW" altLang="en-US" sz="2000" dirty="0">
              <a:latin typeface="Adobe 繁黑體 Std B" pitchFamily="34" charset="-120"/>
              <a:ea typeface="Adobe 繁黑體 Std B" pitchFamily="34" charset="-120"/>
            </a:rPr>
            <a:t>六</a:t>
          </a:r>
        </a:p>
      </dgm:t>
    </dgm:pt>
    <dgm:pt modelId="{BF5B5F25-A4E8-4B75-8C6D-1B6A176E278D}" type="parTrans" cxnId="{0C530CE1-1ADA-486B-8C90-4AA8DFABAB44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A33F15EA-4DAB-47BC-9CB1-3A75BB5AC24D}" type="sibTrans" cxnId="{0C530CE1-1ADA-486B-8C90-4AA8DFABAB44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CEAB361B-D5EC-453C-8323-8816D7130DB3}">
      <dgm:prSet phldrT="[文字]" custT="1"/>
      <dgm:spPr/>
      <dgm:t>
        <a:bodyPr/>
        <a:lstStyle/>
        <a:p>
          <a:r>
            <a:rPr lang="zh-TW" altLang="en-US" sz="2000" dirty="0">
              <a:latin typeface="Adobe 繁黑體 Std B" pitchFamily="34" charset="-120"/>
              <a:ea typeface="Adobe 繁黑體 Std B" pitchFamily="34" charset="-120"/>
            </a:rPr>
            <a:t>七</a:t>
          </a:r>
        </a:p>
      </dgm:t>
    </dgm:pt>
    <dgm:pt modelId="{22A0F611-240B-452B-AF0A-335C0FDAE5C2}" type="parTrans" cxnId="{DEF4CC5D-8FDC-4B23-A41B-4D84E4D9B939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8A21B3CE-7AB7-40AB-95C9-8B1A77300969}" type="sibTrans" cxnId="{DEF4CC5D-8FDC-4B23-A41B-4D84E4D9B939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55E5C2E8-4F0B-4562-8294-A07993958694}">
      <dgm:prSet phldrT="[文字]" custT="1"/>
      <dgm:spPr>
        <a:effectLst>
          <a:outerShdw blurRad="190500" dist="139700" dir="2700000" algn="tl" rotWithShape="0">
            <a:prstClr val="black">
              <a:alpha val="53000"/>
            </a:prstClr>
          </a:outerShdw>
        </a:effectLst>
      </dgm:spPr>
      <dgm:t>
        <a:bodyPr tIns="72000"/>
        <a:lstStyle/>
        <a:p>
          <a:r>
            <a:rPr lang="zh-TW" altLang="en-US" sz="3200" b="1" dirty="0">
              <a:effectLst/>
              <a:latin typeface="Adobe 繁黑體 Std B" pitchFamily="34" charset="-120"/>
              <a:ea typeface="Adobe 繁黑體 Std B" pitchFamily="34" charset="-120"/>
            </a:rPr>
            <a:t>把自己放對位置</a:t>
          </a:r>
        </a:p>
      </dgm:t>
    </dgm:pt>
    <dgm:pt modelId="{9C1B910F-8BE4-443A-9EBB-1837864742F4}" type="parTrans" cxnId="{5BB6D0AE-B245-4479-AE09-AA40D7F32735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D903F085-1CF9-4443-A25A-A3D0C5BAABED}" type="sibTrans" cxnId="{5BB6D0AE-B245-4479-AE09-AA40D7F32735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AD1F3EC4-1D3F-4EC4-A1DC-4613F0D8886E}">
      <dgm:prSet phldrT="[文字]" custT="1"/>
      <dgm:spPr/>
      <dgm:t>
        <a:bodyPr/>
        <a:lstStyle/>
        <a:p>
          <a:r>
            <a:rPr lang="zh-TW" altLang="en-US" sz="2000" dirty="0">
              <a:latin typeface="Adobe 繁黑體 Std B" pitchFamily="34" charset="-120"/>
              <a:ea typeface="Adobe 繁黑體 Std B" pitchFamily="34" charset="-120"/>
            </a:rPr>
            <a:t>二</a:t>
          </a:r>
          <a:endParaRPr lang="en-US" altLang="zh-TW" sz="20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506E3D60-0DCC-49A9-ACB8-A3FDCF5814FC}" type="parTrans" cxnId="{798BCD6B-F801-457D-AA52-8F9CBB03B37B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921A6960-98B2-43EA-BA7A-712B552326DF}" type="sibTrans" cxnId="{798BCD6B-F801-457D-AA52-8F9CBB03B37B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763AD97E-FB2D-422A-BF86-A66F95181872}">
      <dgm:prSet phldrT="[文字]" custT="1"/>
      <dgm:spPr>
        <a:effectLst>
          <a:outerShdw blurRad="190500" dist="139700" dir="2700000" algn="tl" rotWithShape="0">
            <a:prstClr val="black">
              <a:alpha val="53000"/>
            </a:prstClr>
          </a:outerShdw>
        </a:effectLst>
      </dgm:spPr>
      <dgm:t>
        <a:bodyPr tIns="72000"/>
        <a:lstStyle/>
        <a:p>
          <a:r>
            <a:rPr lang="zh-TW" altLang="en-US" sz="3200" b="1" dirty="0">
              <a:effectLst/>
              <a:latin typeface="Adobe 繁黑體 Std B" pitchFamily="34" charset="-120"/>
              <a:ea typeface="Adobe 繁黑體 Std B" pitchFamily="34" charset="-120"/>
            </a:rPr>
            <a:t>孩子的重要他人</a:t>
          </a:r>
          <a:endParaRPr lang="en-US" altLang="zh-TW" sz="3200" b="1" dirty="0">
            <a:effectLst/>
            <a:latin typeface="Adobe 繁黑體 Std B" pitchFamily="34" charset="-120"/>
            <a:ea typeface="Adobe 繁黑體 Std B" pitchFamily="34" charset="-120"/>
          </a:endParaRPr>
        </a:p>
      </dgm:t>
    </dgm:pt>
    <dgm:pt modelId="{B4052DCB-052A-491A-B523-0A835A1FA378}" type="parTrans" cxnId="{664033F6-34F6-467E-942E-BA26CA2679E6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50ACFBA5-F77C-46A1-83A7-54659A23A996}" type="sibTrans" cxnId="{664033F6-34F6-467E-942E-BA26CA2679E6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D9F63FC2-ACCE-4AE0-8333-41F1B6147AB3}">
      <dgm:prSet phldrT="[文字]" custT="1"/>
      <dgm:spPr>
        <a:effectLst>
          <a:outerShdw blurRad="190500" dist="139700" dir="2700000" algn="tl" rotWithShape="0">
            <a:prstClr val="black">
              <a:alpha val="53000"/>
            </a:prstClr>
          </a:outerShdw>
        </a:effectLst>
      </dgm:spPr>
      <dgm:t>
        <a:bodyPr tIns="72000"/>
        <a:lstStyle/>
        <a:p>
          <a:r>
            <a:rPr lang="zh-TW" altLang="en-US" sz="3200" b="1" dirty="0">
              <a:effectLst/>
              <a:latin typeface="Adobe 繁黑體 Std B" pitchFamily="34" charset="-120"/>
              <a:ea typeface="Adobe 繁黑體 Std B" pitchFamily="34" charset="-120"/>
            </a:rPr>
            <a:t>迷思的澄清</a:t>
          </a:r>
          <a:endParaRPr lang="en-US" altLang="zh-TW" sz="3200" b="1" dirty="0">
            <a:effectLst/>
            <a:latin typeface="Adobe 繁黑體 Std B" pitchFamily="34" charset="-120"/>
            <a:ea typeface="Adobe 繁黑體 Std B" pitchFamily="34" charset="-120"/>
          </a:endParaRPr>
        </a:p>
      </dgm:t>
    </dgm:pt>
    <dgm:pt modelId="{9669A64A-3A59-4397-B359-023D3B34E813}" type="parTrans" cxnId="{996DB5A5-6192-4A07-BCD5-8BBC6D1A3C17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98B24448-BF07-47EA-B53A-B63A1D1C9AEF}" type="sibTrans" cxnId="{996DB5A5-6192-4A07-BCD5-8BBC6D1A3C17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9ACBA227-4B4B-4184-9C15-8051208D4448}">
      <dgm:prSet phldrT="[文字]" custT="1"/>
      <dgm:spPr/>
      <dgm:t>
        <a:bodyPr/>
        <a:lstStyle/>
        <a:p>
          <a:r>
            <a:rPr lang="zh-TW" altLang="en-US" sz="2000" dirty="0">
              <a:latin typeface="Adobe 繁黑體 Std B" pitchFamily="34" charset="-120"/>
              <a:ea typeface="Adobe 繁黑體 Std B" pitchFamily="34" charset="-120"/>
            </a:rPr>
            <a:t>三</a:t>
          </a:r>
          <a:endParaRPr lang="en-US" altLang="zh-TW" sz="20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66D5C4A4-4936-49DA-AE72-9045D9779573}" type="parTrans" cxnId="{F325012A-CFD1-4155-BAD3-CB5249378D20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7E768B81-4A1F-4464-9FA5-DF2B17825685}" type="sibTrans" cxnId="{F325012A-CFD1-4155-BAD3-CB5249378D20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63FB9FA6-C789-4CFE-B168-87B4BDC3B3AC}">
      <dgm:prSet phldrT="[文字]" custT="1"/>
      <dgm:spPr>
        <a:effectLst>
          <a:outerShdw blurRad="190500" dist="139700" dir="2700000" algn="tl" rotWithShape="0">
            <a:prstClr val="black">
              <a:alpha val="53000"/>
            </a:prstClr>
          </a:outerShdw>
        </a:effectLst>
      </dgm:spPr>
      <dgm:t>
        <a:bodyPr tIns="72000"/>
        <a:lstStyle/>
        <a:p>
          <a:r>
            <a:rPr lang="zh-TW" altLang="en-US" sz="3200" b="1" dirty="0">
              <a:effectLst/>
              <a:latin typeface="Adobe 繁黑體 Std B" pitchFamily="34" charset="-120"/>
              <a:ea typeface="Adobe 繁黑體 Std B" pitchFamily="34" charset="-120"/>
            </a:rPr>
            <a:t>參考心理測驗</a:t>
          </a:r>
        </a:p>
      </dgm:t>
    </dgm:pt>
    <dgm:pt modelId="{98587F21-83D7-418E-AE0D-A61CB11ECC2B}" type="parTrans" cxnId="{D85FFE90-6B07-4A93-BDC1-02A843D384B1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50C15713-D743-4B23-BEAF-DCA0A3738056}" type="sibTrans" cxnId="{D85FFE90-6B07-4A93-BDC1-02A843D384B1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3EB6721F-AF4C-4649-8B7F-C861722FB0D5}">
      <dgm:prSet phldrT="[文字]" custT="1"/>
      <dgm:spPr>
        <a:effectLst>
          <a:outerShdw blurRad="190500" dist="139700" dir="2700000" algn="tl" rotWithShape="0">
            <a:prstClr val="black">
              <a:alpha val="53000"/>
            </a:prstClr>
          </a:outerShdw>
        </a:effectLst>
      </dgm:spPr>
      <dgm:t>
        <a:bodyPr tIns="72000"/>
        <a:lstStyle/>
        <a:p>
          <a:r>
            <a:rPr lang="zh-TW" altLang="en-US" sz="3200" b="1" dirty="0">
              <a:effectLst/>
              <a:latin typeface="Adobe 繁黑體 Std B" pitchFamily="34" charset="-120"/>
              <a:ea typeface="Adobe 繁黑體 Std B" pitchFamily="34" charset="-120"/>
            </a:rPr>
            <a:t>掌握最新資訊</a:t>
          </a:r>
        </a:p>
      </dgm:t>
    </dgm:pt>
    <dgm:pt modelId="{A43C89F3-4EFC-47FA-9984-4D7C9AE58099}" type="parTrans" cxnId="{1E3D7159-D24B-4724-8BD5-2354FA77BF65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87A85E9D-0384-4772-8D98-1A42FE1229AA}" type="sibTrans" cxnId="{1E3D7159-D24B-4724-8BD5-2354FA77BF65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821183FF-8C2B-4223-A27F-FED987A42131}">
      <dgm:prSet phldrT="[文字]" custT="1"/>
      <dgm:spPr>
        <a:effectLst>
          <a:outerShdw blurRad="190500" dist="139700" dir="2700000" algn="tl" rotWithShape="0">
            <a:prstClr val="black">
              <a:alpha val="53000"/>
            </a:prstClr>
          </a:outerShdw>
        </a:effectLst>
      </dgm:spPr>
      <dgm:t>
        <a:bodyPr tIns="72000"/>
        <a:lstStyle/>
        <a:p>
          <a:r>
            <a:rPr lang="zh-TW" altLang="en-US" sz="3200" b="1" dirty="0">
              <a:effectLst/>
              <a:latin typeface="Adobe 繁黑體 Std B" pitchFamily="34" charset="-120"/>
              <a:ea typeface="Adobe 繁黑體 Std B" pitchFamily="34" charset="-120"/>
            </a:rPr>
            <a:t>志願排序的問題</a:t>
          </a:r>
        </a:p>
      </dgm:t>
    </dgm:pt>
    <dgm:pt modelId="{4305F6FF-1321-46C5-964A-73664CA08FB3}" type="parTrans" cxnId="{842B70AC-08B5-4CEC-AE4B-D5DD51F7ADA1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366F459A-0179-4EEF-9243-033333A96A56}" type="sibTrans" cxnId="{842B70AC-08B5-4CEC-AE4B-D5DD51F7ADA1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1B51E817-353B-4177-8A00-78D07F84E595}">
      <dgm:prSet phldrT="[文字]" custT="1"/>
      <dgm:spPr>
        <a:effectLst>
          <a:outerShdw blurRad="190500" dist="139700" dir="2700000" algn="tl" rotWithShape="0">
            <a:prstClr val="black">
              <a:alpha val="53000"/>
            </a:prstClr>
          </a:outerShdw>
        </a:effectLst>
      </dgm:spPr>
      <dgm:t>
        <a:bodyPr tIns="72000"/>
        <a:lstStyle/>
        <a:p>
          <a:r>
            <a:rPr lang="zh-TW" altLang="en-US" sz="3200" b="1" dirty="0">
              <a:effectLst/>
              <a:latin typeface="Adobe 繁黑體 Std B" pitchFamily="34" charset="-120"/>
              <a:ea typeface="Adobe 繁黑體 Std B" pitchFamily="34" charset="-120"/>
            </a:rPr>
            <a:t>填滿志願，以免落榜</a:t>
          </a:r>
        </a:p>
      </dgm:t>
    </dgm:pt>
    <dgm:pt modelId="{4BDBA480-3E28-491D-BD3E-40CAEDC85C45}" type="parTrans" cxnId="{6B104251-B996-4DB0-9085-71BF6AFB5E3F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6A34C088-482D-45B0-81FF-160657A8C948}" type="sibTrans" cxnId="{6B104251-B996-4DB0-9085-71BF6AFB5E3F}">
      <dgm:prSet/>
      <dgm:spPr/>
      <dgm:t>
        <a:bodyPr/>
        <a:lstStyle/>
        <a:p>
          <a:endParaRPr lang="zh-TW" altLang="en-US" sz="1600">
            <a:latin typeface="Adobe 繁黑體 Std B" pitchFamily="34" charset="-120"/>
            <a:ea typeface="Adobe 繁黑體 Std B" pitchFamily="34" charset="-120"/>
          </a:endParaRPr>
        </a:p>
      </dgm:t>
    </dgm:pt>
    <dgm:pt modelId="{84AC6EEE-C35E-4EBF-A89C-C48DD17A0002}" type="pres">
      <dgm:prSet presAssocID="{6BA044AB-7CCF-4513-B50D-F520460DE025}" presName="linearFlow" presStyleCnt="0">
        <dgm:presLayoutVars>
          <dgm:dir/>
          <dgm:animLvl val="lvl"/>
          <dgm:resizeHandles val="exact"/>
        </dgm:presLayoutVars>
      </dgm:prSet>
      <dgm:spPr/>
    </dgm:pt>
    <dgm:pt modelId="{F9A65C88-4740-442A-8181-9B92062B86A2}" type="pres">
      <dgm:prSet presAssocID="{655C120A-E546-41A2-802B-FA490BE6806A}" presName="composite" presStyleCnt="0"/>
      <dgm:spPr/>
    </dgm:pt>
    <dgm:pt modelId="{5519C207-83B4-4C0D-9AC9-406BEEC96732}" type="pres">
      <dgm:prSet presAssocID="{655C120A-E546-41A2-802B-FA490BE6806A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05D2748B-7963-4BBA-8716-5F409A6EAC3D}" type="pres">
      <dgm:prSet presAssocID="{655C120A-E546-41A2-802B-FA490BE6806A}" presName="descendantText" presStyleLbl="alignAcc1" presStyleIdx="0" presStyleCnt="7">
        <dgm:presLayoutVars>
          <dgm:bulletEnabled val="1"/>
        </dgm:presLayoutVars>
      </dgm:prSet>
      <dgm:spPr/>
    </dgm:pt>
    <dgm:pt modelId="{CA4A2888-413C-4301-999A-BD91860341F2}" type="pres">
      <dgm:prSet presAssocID="{6C87557E-DF3D-4A40-9EB0-7D6534C1B12B}" presName="sp" presStyleCnt="0"/>
      <dgm:spPr/>
    </dgm:pt>
    <dgm:pt modelId="{ABCA9237-89F5-4F38-8468-AE4AFBD8F2A2}" type="pres">
      <dgm:prSet presAssocID="{AD1F3EC4-1D3F-4EC4-A1DC-4613F0D8886E}" presName="composite" presStyleCnt="0"/>
      <dgm:spPr/>
    </dgm:pt>
    <dgm:pt modelId="{8530A456-F50D-4BC6-9897-D33AA293D6E1}" type="pres">
      <dgm:prSet presAssocID="{AD1F3EC4-1D3F-4EC4-A1DC-4613F0D8886E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84F46B3E-D2BB-44B9-B8D5-FD1C9E3CF01F}" type="pres">
      <dgm:prSet presAssocID="{AD1F3EC4-1D3F-4EC4-A1DC-4613F0D8886E}" presName="descendantText" presStyleLbl="alignAcc1" presStyleIdx="1" presStyleCnt="7">
        <dgm:presLayoutVars>
          <dgm:bulletEnabled val="1"/>
        </dgm:presLayoutVars>
      </dgm:prSet>
      <dgm:spPr/>
    </dgm:pt>
    <dgm:pt modelId="{B40921C4-348A-44F5-96C1-77498964352B}" type="pres">
      <dgm:prSet presAssocID="{921A6960-98B2-43EA-BA7A-712B552326DF}" presName="sp" presStyleCnt="0"/>
      <dgm:spPr/>
    </dgm:pt>
    <dgm:pt modelId="{1C36DF0D-BBFF-4EA0-9151-7B94827B63F7}" type="pres">
      <dgm:prSet presAssocID="{9ACBA227-4B4B-4184-9C15-8051208D4448}" presName="composite" presStyleCnt="0"/>
      <dgm:spPr/>
    </dgm:pt>
    <dgm:pt modelId="{3A65CDBF-3F05-4B0F-BB88-8CB583CAD3BA}" type="pres">
      <dgm:prSet presAssocID="{9ACBA227-4B4B-4184-9C15-8051208D4448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795999E1-087B-4093-9602-65282EC33574}" type="pres">
      <dgm:prSet presAssocID="{9ACBA227-4B4B-4184-9C15-8051208D4448}" presName="descendantText" presStyleLbl="alignAcc1" presStyleIdx="2" presStyleCnt="7">
        <dgm:presLayoutVars>
          <dgm:bulletEnabled val="1"/>
        </dgm:presLayoutVars>
      </dgm:prSet>
      <dgm:spPr/>
    </dgm:pt>
    <dgm:pt modelId="{67E00073-9CBA-414D-B826-AEFCC338C5B5}" type="pres">
      <dgm:prSet presAssocID="{7E768B81-4A1F-4464-9FA5-DF2B17825685}" presName="sp" presStyleCnt="0"/>
      <dgm:spPr/>
    </dgm:pt>
    <dgm:pt modelId="{EB0C7BBA-1C93-4F56-84CD-F5F9DE3CB8D4}" type="pres">
      <dgm:prSet presAssocID="{EE83C48E-28B5-4AAA-857B-A09C81D47A73}" presName="composite" presStyleCnt="0"/>
      <dgm:spPr/>
    </dgm:pt>
    <dgm:pt modelId="{438BF81E-D12F-403D-8DBF-00FCD1F30B0A}" type="pres">
      <dgm:prSet presAssocID="{EE83C48E-28B5-4AAA-857B-A09C81D47A7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A1DED357-FF78-4FA0-BEAD-F7A890451B7D}" type="pres">
      <dgm:prSet presAssocID="{EE83C48E-28B5-4AAA-857B-A09C81D47A73}" presName="descendantText" presStyleLbl="alignAcc1" presStyleIdx="3" presStyleCnt="7">
        <dgm:presLayoutVars>
          <dgm:bulletEnabled val="1"/>
        </dgm:presLayoutVars>
      </dgm:prSet>
      <dgm:spPr/>
    </dgm:pt>
    <dgm:pt modelId="{D6AF5764-F718-48E2-B049-7370B3336570}" type="pres">
      <dgm:prSet presAssocID="{EA97688B-2FA3-4755-A42D-BD8E5C8E19DD}" presName="sp" presStyleCnt="0"/>
      <dgm:spPr/>
    </dgm:pt>
    <dgm:pt modelId="{BB6352CC-6A46-43C8-B12F-EC6C8EAB6FA7}" type="pres">
      <dgm:prSet presAssocID="{4D948194-5A25-4AC6-843F-BF35C7E9F1BD}" presName="composite" presStyleCnt="0"/>
      <dgm:spPr/>
    </dgm:pt>
    <dgm:pt modelId="{68B31AED-5BCD-4196-ABE2-E1D629C0FEFE}" type="pres">
      <dgm:prSet presAssocID="{4D948194-5A25-4AC6-843F-BF35C7E9F1BD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FE1CEA9-33C3-49F1-B81A-4232AA68F162}" type="pres">
      <dgm:prSet presAssocID="{4D948194-5A25-4AC6-843F-BF35C7E9F1BD}" presName="descendantText" presStyleLbl="alignAcc1" presStyleIdx="4" presStyleCnt="7">
        <dgm:presLayoutVars>
          <dgm:bulletEnabled val="1"/>
        </dgm:presLayoutVars>
      </dgm:prSet>
      <dgm:spPr/>
    </dgm:pt>
    <dgm:pt modelId="{AAD85E53-FB64-4A89-97AB-4802CE8974BA}" type="pres">
      <dgm:prSet presAssocID="{E79DC77F-5EB8-4C76-BD18-3C6E8B531197}" presName="sp" presStyleCnt="0"/>
      <dgm:spPr/>
    </dgm:pt>
    <dgm:pt modelId="{030F485D-035B-4DD3-9551-7AB0DEC89864}" type="pres">
      <dgm:prSet presAssocID="{26936601-A4BB-4D63-9204-226D51C1E0A3}" presName="composite" presStyleCnt="0"/>
      <dgm:spPr/>
    </dgm:pt>
    <dgm:pt modelId="{4E7BF986-F769-4A6C-A1F0-F56FB0D35028}" type="pres">
      <dgm:prSet presAssocID="{26936601-A4BB-4D63-9204-226D51C1E0A3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05E94519-F404-4E7D-9BFC-A6976F923713}" type="pres">
      <dgm:prSet presAssocID="{26936601-A4BB-4D63-9204-226D51C1E0A3}" presName="descendantText" presStyleLbl="alignAcc1" presStyleIdx="5" presStyleCnt="7">
        <dgm:presLayoutVars>
          <dgm:bulletEnabled val="1"/>
        </dgm:presLayoutVars>
      </dgm:prSet>
      <dgm:spPr/>
    </dgm:pt>
    <dgm:pt modelId="{5A9FC677-D3D6-43E5-A850-A811584D82B1}" type="pres">
      <dgm:prSet presAssocID="{A33F15EA-4DAB-47BC-9CB1-3A75BB5AC24D}" presName="sp" presStyleCnt="0"/>
      <dgm:spPr/>
    </dgm:pt>
    <dgm:pt modelId="{6B3D286D-B364-470F-B2C0-96A30E5D21DD}" type="pres">
      <dgm:prSet presAssocID="{CEAB361B-D5EC-453C-8323-8816D7130DB3}" presName="composite" presStyleCnt="0"/>
      <dgm:spPr/>
    </dgm:pt>
    <dgm:pt modelId="{1EFAA1EA-9E6A-475F-8582-7196B7F5ED81}" type="pres">
      <dgm:prSet presAssocID="{CEAB361B-D5EC-453C-8323-8816D7130DB3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85C88174-90DA-43C9-A45B-B4AEDA5A95BB}" type="pres">
      <dgm:prSet presAssocID="{CEAB361B-D5EC-453C-8323-8816D7130DB3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C3B77709-F816-4153-A78E-AFE5CA454C5D}" type="presOf" srcId="{CEAB361B-D5EC-453C-8323-8816D7130DB3}" destId="{1EFAA1EA-9E6A-475F-8582-7196B7F5ED81}" srcOrd="0" destOrd="0" presId="urn:microsoft.com/office/officeart/2005/8/layout/chevron2"/>
    <dgm:cxn modelId="{5C1BD310-59DA-435F-AA10-FF63DDFAF73D}" type="presOf" srcId="{63FB9FA6-C789-4CFE-B168-87B4BDC3B3AC}" destId="{A1DED357-FF78-4FA0-BEAD-F7A890451B7D}" srcOrd="0" destOrd="0" presId="urn:microsoft.com/office/officeart/2005/8/layout/chevron2"/>
    <dgm:cxn modelId="{F325012A-CFD1-4155-BAD3-CB5249378D20}" srcId="{6BA044AB-7CCF-4513-B50D-F520460DE025}" destId="{9ACBA227-4B4B-4184-9C15-8051208D4448}" srcOrd="2" destOrd="0" parTransId="{66D5C4A4-4936-49DA-AE72-9045D9779573}" sibTransId="{7E768B81-4A1F-4464-9FA5-DF2B17825685}"/>
    <dgm:cxn modelId="{9418A53C-0E80-4E14-B11F-BFEB9210D321}" srcId="{6BA044AB-7CCF-4513-B50D-F520460DE025}" destId="{EE83C48E-28B5-4AAA-857B-A09C81D47A73}" srcOrd="3" destOrd="0" parTransId="{3CAAA0CF-9E5C-4F60-8B3D-2412EE3B4F7C}" sibTransId="{EA97688B-2FA3-4755-A42D-BD8E5C8E19DD}"/>
    <dgm:cxn modelId="{DEF4CC5D-8FDC-4B23-A41B-4D84E4D9B939}" srcId="{6BA044AB-7CCF-4513-B50D-F520460DE025}" destId="{CEAB361B-D5EC-453C-8323-8816D7130DB3}" srcOrd="6" destOrd="0" parTransId="{22A0F611-240B-452B-AF0A-335C0FDAE5C2}" sibTransId="{8A21B3CE-7AB7-40AB-95C9-8B1A77300969}"/>
    <dgm:cxn modelId="{05E50462-0EBF-45EC-8309-D9C8A7CE1AED}" type="presOf" srcId="{1B51E817-353B-4177-8A00-78D07F84E595}" destId="{85C88174-90DA-43C9-A45B-B4AEDA5A95BB}" srcOrd="0" destOrd="0" presId="urn:microsoft.com/office/officeart/2005/8/layout/chevron2"/>
    <dgm:cxn modelId="{E3132843-4D1F-4A89-B512-DEB16E7C1136}" srcId="{6BA044AB-7CCF-4513-B50D-F520460DE025}" destId="{4D948194-5A25-4AC6-843F-BF35C7E9F1BD}" srcOrd="4" destOrd="0" parTransId="{78D5F9C6-EA10-4045-A62E-C43034AAEC20}" sibTransId="{E79DC77F-5EB8-4C76-BD18-3C6E8B531197}"/>
    <dgm:cxn modelId="{798BCD6B-F801-457D-AA52-8F9CBB03B37B}" srcId="{6BA044AB-7CCF-4513-B50D-F520460DE025}" destId="{AD1F3EC4-1D3F-4EC4-A1DC-4613F0D8886E}" srcOrd="1" destOrd="0" parTransId="{506E3D60-0DCC-49A9-ACB8-A3FDCF5814FC}" sibTransId="{921A6960-98B2-43EA-BA7A-712B552326DF}"/>
    <dgm:cxn modelId="{899E1E4E-1C8F-4AFF-ABF8-E04253406E67}" type="presOf" srcId="{26936601-A4BB-4D63-9204-226D51C1E0A3}" destId="{4E7BF986-F769-4A6C-A1F0-F56FB0D35028}" srcOrd="0" destOrd="0" presId="urn:microsoft.com/office/officeart/2005/8/layout/chevron2"/>
    <dgm:cxn modelId="{6B104251-B996-4DB0-9085-71BF6AFB5E3F}" srcId="{CEAB361B-D5EC-453C-8323-8816D7130DB3}" destId="{1B51E817-353B-4177-8A00-78D07F84E595}" srcOrd="0" destOrd="0" parTransId="{4BDBA480-3E28-491D-BD3E-40CAEDC85C45}" sibTransId="{6A34C088-482D-45B0-81FF-160657A8C948}"/>
    <dgm:cxn modelId="{8BA4DA71-51A8-4077-BEF9-398A256BDCBA}" srcId="{6BA044AB-7CCF-4513-B50D-F520460DE025}" destId="{655C120A-E546-41A2-802B-FA490BE6806A}" srcOrd="0" destOrd="0" parTransId="{95A9161F-CB80-48CE-9ED6-2B91820716B2}" sibTransId="{6C87557E-DF3D-4A40-9EB0-7D6534C1B12B}"/>
    <dgm:cxn modelId="{893ACC52-82F6-4866-AAD0-87C26CFB3247}" type="presOf" srcId="{9ACBA227-4B4B-4184-9C15-8051208D4448}" destId="{3A65CDBF-3F05-4B0F-BB88-8CB583CAD3BA}" srcOrd="0" destOrd="0" presId="urn:microsoft.com/office/officeart/2005/8/layout/chevron2"/>
    <dgm:cxn modelId="{E4C0B675-6923-4415-84D3-85DCADA49BE3}" type="presOf" srcId="{D9F63FC2-ACCE-4AE0-8333-41F1B6147AB3}" destId="{84F46B3E-D2BB-44B9-B8D5-FD1C9E3CF01F}" srcOrd="0" destOrd="0" presId="urn:microsoft.com/office/officeart/2005/8/layout/chevron2"/>
    <dgm:cxn modelId="{1E3D7159-D24B-4724-8BD5-2354FA77BF65}" srcId="{4D948194-5A25-4AC6-843F-BF35C7E9F1BD}" destId="{3EB6721F-AF4C-4649-8B7F-C861722FB0D5}" srcOrd="0" destOrd="0" parTransId="{A43C89F3-4EFC-47FA-9984-4D7C9AE58099}" sibTransId="{87A85E9D-0384-4772-8D98-1A42FE1229AA}"/>
    <dgm:cxn modelId="{89264F85-62F0-43A3-8CE9-B7D2E61DE25F}" type="presOf" srcId="{763AD97E-FB2D-422A-BF86-A66F95181872}" destId="{795999E1-087B-4093-9602-65282EC33574}" srcOrd="0" destOrd="0" presId="urn:microsoft.com/office/officeart/2005/8/layout/chevron2"/>
    <dgm:cxn modelId="{37E1098F-6EE4-43AB-A4B4-FF3ADBB6E3EC}" type="presOf" srcId="{EE83C48E-28B5-4AAA-857B-A09C81D47A73}" destId="{438BF81E-D12F-403D-8DBF-00FCD1F30B0A}" srcOrd="0" destOrd="0" presId="urn:microsoft.com/office/officeart/2005/8/layout/chevron2"/>
    <dgm:cxn modelId="{D85FFE90-6B07-4A93-BDC1-02A843D384B1}" srcId="{EE83C48E-28B5-4AAA-857B-A09C81D47A73}" destId="{63FB9FA6-C789-4CFE-B168-87B4BDC3B3AC}" srcOrd="0" destOrd="0" parTransId="{98587F21-83D7-418E-AE0D-A61CB11ECC2B}" sibTransId="{50C15713-D743-4B23-BEAF-DCA0A3738056}"/>
    <dgm:cxn modelId="{05C69B94-3542-4683-ADFD-7EC780A8A8F5}" type="presOf" srcId="{AD1F3EC4-1D3F-4EC4-A1DC-4613F0D8886E}" destId="{8530A456-F50D-4BC6-9897-D33AA293D6E1}" srcOrd="0" destOrd="0" presId="urn:microsoft.com/office/officeart/2005/8/layout/chevron2"/>
    <dgm:cxn modelId="{BB7060A2-BF43-410B-942D-B4D82D956561}" type="presOf" srcId="{55E5C2E8-4F0B-4562-8294-A07993958694}" destId="{05D2748B-7963-4BBA-8716-5F409A6EAC3D}" srcOrd="0" destOrd="0" presId="urn:microsoft.com/office/officeart/2005/8/layout/chevron2"/>
    <dgm:cxn modelId="{28FC64A2-6F30-43C2-B327-A34715E84C35}" type="presOf" srcId="{655C120A-E546-41A2-802B-FA490BE6806A}" destId="{5519C207-83B4-4C0D-9AC9-406BEEC96732}" srcOrd="0" destOrd="0" presId="urn:microsoft.com/office/officeart/2005/8/layout/chevron2"/>
    <dgm:cxn modelId="{996DB5A5-6192-4A07-BCD5-8BBC6D1A3C17}" srcId="{AD1F3EC4-1D3F-4EC4-A1DC-4613F0D8886E}" destId="{D9F63FC2-ACCE-4AE0-8333-41F1B6147AB3}" srcOrd="0" destOrd="0" parTransId="{9669A64A-3A59-4397-B359-023D3B34E813}" sibTransId="{98B24448-BF07-47EA-B53A-B63A1D1C9AEF}"/>
    <dgm:cxn modelId="{842B70AC-08B5-4CEC-AE4B-D5DD51F7ADA1}" srcId="{26936601-A4BB-4D63-9204-226D51C1E0A3}" destId="{821183FF-8C2B-4223-A27F-FED987A42131}" srcOrd="0" destOrd="0" parTransId="{4305F6FF-1321-46C5-964A-73664CA08FB3}" sibTransId="{366F459A-0179-4EEF-9243-033333A96A56}"/>
    <dgm:cxn modelId="{5BB6D0AE-B245-4479-AE09-AA40D7F32735}" srcId="{655C120A-E546-41A2-802B-FA490BE6806A}" destId="{55E5C2E8-4F0B-4562-8294-A07993958694}" srcOrd="0" destOrd="0" parTransId="{9C1B910F-8BE4-443A-9EBB-1837864742F4}" sibTransId="{D903F085-1CF9-4443-A25A-A3D0C5BAABED}"/>
    <dgm:cxn modelId="{FAD2E3B8-1817-4050-AC37-F7AB4457FA20}" type="presOf" srcId="{3EB6721F-AF4C-4649-8B7F-C861722FB0D5}" destId="{CFE1CEA9-33C3-49F1-B81A-4232AA68F162}" srcOrd="0" destOrd="0" presId="urn:microsoft.com/office/officeart/2005/8/layout/chevron2"/>
    <dgm:cxn modelId="{B3A17CC1-73DE-4DC1-AD52-24782396E4AD}" type="presOf" srcId="{6BA044AB-7CCF-4513-B50D-F520460DE025}" destId="{84AC6EEE-C35E-4EBF-A89C-C48DD17A0002}" srcOrd="0" destOrd="0" presId="urn:microsoft.com/office/officeart/2005/8/layout/chevron2"/>
    <dgm:cxn modelId="{FCA9B8C4-B975-4F75-BCBC-0D9ADF1DDCAC}" type="presOf" srcId="{4D948194-5A25-4AC6-843F-BF35C7E9F1BD}" destId="{68B31AED-5BCD-4196-ABE2-E1D629C0FEFE}" srcOrd="0" destOrd="0" presId="urn:microsoft.com/office/officeart/2005/8/layout/chevron2"/>
    <dgm:cxn modelId="{0C530CE1-1ADA-486B-8C90-4AA8DFABAB44}" srcId="{6BA044AB-7CCF-4513-B50D-F520460DE025}" destId="{26936601-A4BB-4D63-9204-226D51C1E0A3}" srcOrd="5" destOrd="0" parTransId="{BF5B5F25-A4E8-4B75-8C6D-1B6A176E278D}" sibTransId="{A33F15EA-4DAB-47BC-9CB1-3A75BB5AC24D}"/>
    <dgm:cxn modelId="{CA4983F2-40E0-4CD0-9625-0CD22711E93E}" type="presOf" srcId="{821183FF-8C2B-4223-A27F-FED987A42131}" destId="{05E94519-F404-4E7D-9BFC-A6976F923713}" srcOrd="0" destOrd="0" presId="urn:microsoft.com/office/officeart/2005/8/layout/chevron2"/>
    <dgm:cxn modelId="{664033F6-34F6-467E-942E-BA26CA2679E6}" srcId="{9ACBA227-4B4B-4184-9C15-8051208D4448}" destId="{763AD97E-FB2D-422A-BF86-A66F95181872}" srcOrd="0" destOrd="0" parTransId="{B4052DCB-052A-491A-B523-0A835A1FA378}" sibTransId="{50ACFBA5-F77C-46A1-83A7-54659A23A996}"/>
    <dgm:cxn modelId="{946BE041-DA09-4E01-A9E4-FFF7AF9A6027}" type="presParOf" srcId="{84AC6EEE-C35E-4EBF-A89C-C48DD17A0002}" destId="{F9A65C88-4740-442A-8181-9B92062B86A2}" srcOrd="0" destOrd="0" presId="urn:microsoft.com/office/officeart/2005/8/layout/chevron2"/>
    <dgm:cxn modelId="{AE8AE9A6-3FB0-40BB-B352-AD5050EF8436}" type="presParOf" srcId="{F9A65C88-4740-442A-8181-9B92062B86A2}" destId="{5519C207-83B4-4C0D-9AC9-406BEEC96732}" srcOrd="0" destOrd="0" presId="urn:microsoft.com/office/officeart/2005/8/layout/chevron2"/>
    <dgm:cxn modelId="{D73E54F8-A0D0-4891-A11B-482D8305F343}" type="presParOf" srcId="{F9A65C88-4740-442A-8181-9B92062B86A2}" destId="{05D2748B-7963-4BBA-8716-5F409A6EAC3D}" srcOrd="1" destOrd="0" presId="urn:microsoft.com/office/officeart/2005/8/layout/chevron2"/>
    <dgm:cxn modelId="{9D39013B-94A2-4EAD-A41A-F230BEFE25A5}" type="presParOf" srcId="{84AC6EEE-C35E-4EBF-A89C-C48DD17A0002}" destId="{CA4A2888-413C-4301-999A-BD91860341F2}" srcOrd="1" destOrd="0" presId="urn:microsoft.com/office/officeart/2005/8/layout/chevron2"/>
    <dgm:cxn modelId="{18E65F8D-831B-4B8E-A349-B46ECAFA0C4D}" type="presParOf" srcId="{84AC6EEE-C35E-4EBF-A89C-C48DD17A0002}" destId="{ABCA9237-89F5-4F38-8468-AE4AFBD8F2A2}" srcOrd="2" destOrd="0" presId="urn:microsoft.com/office/officeart/2005/8/layout/chevron2"/>
    <dgm:cxn modelId="{850736F2-450E-4463-84E6-C1F93ED69CF0}" type="presParOf" srcId="{ABCA9237-89F5-4F38-8468-AE4AFBD8F2A2}" destId="{8530A456-F50D-4BC6-9897-D33AA293D6E1}" srcOrd="0" destOrd="0" presId="urn:microsoft.com/office/officeart/2005/8/layout/chevron2"/>
    <dgm:cxn modelId="{7CB96C2D-B4C0-4F88-8F84-94E7B7FD7C5E}" type="presParOf" srcId="{ABCA9237-89F5-4F38-8468-AE4AFBD8F2A2}" destId="{84F46B3E-D2BB-44B9-B8D5-FD1C9E3CF01F}" srcOrd="1" destOrd="0" presId="urn:microsoft.com/office/officeart/2005/8/layout/chevron2"/>
    <dgm:cxn modelId="{07CBB7C1-9313-4FFE-A1CA-6AA217A6BDF0}" type="presParOf" srcId="{84AC6EEE-C35E-4EBF-A89C-C48DD17A0002}" destId="{B40921C4-348A-44F5-96C1-77498964352B}" srcOrd="3" destOrd="0" presId="urn:microsoft.com/office/officeart/2005/8/layout/chevron2"/>
    <dgm:cxn modelId="{AD469141-59BA-458B-89F9-2406308A729C}" type="presParOf" srcId="{84AC6EEE-C35E-4EBF-A89C-C48DD17A0002}" destId="{1C36DF0D-BBFF-4EA0-9151-7B94827B63F7}" srcOrd="4" destOrd="0" presId="urn:microsoft.com/office/officeart/2005/8/layout/chevron2"/>
    <dgm:cxn modelId="{6079F25A-5E76-43DD-8578-5248DF99E316}" type="presParOf" srcId="{1C36DF0D-BBFF-4EA0-9151-7B94827B63F7}" destId="{3A65CDBF-3F05-4B0F-BB88-8CB583CAD3BA}" srcOrd="0" destOrd="0" presId="urn:microsoft.com/office/officeart/2005/8/layout/chevron2"/>
    <dgm:cxn modelId="{FC3700D0-34C8-406E-AF03-C3C828A54BD9}" type="presParOf" srcId="{1C36DF0D-BBFF-4EA0-9151-7B94827B63F7}" destId="{795999E1-087B-4093-9602-65282EC33574}" srcOrd="1" destOrd="0" presId="urn:microsoft.com/office/officeart/2005/8/layout/chevron2"/>
    <dgm:cxn modelId="{3C0AF22B-3709-4144-BD50-C848DC7D48AA}" type="presParOf" srcId="{84AC6EEE-C35E-4EBF-A89C-C48DD17A0002}" destId="{67E00073-9CBA-414D-B826-AEFCC338C5B5}" srcOrd="5" destOrd="0" presId="urn:microsoft.com/office/officeart/2005/8/layout/chevron2"/>
    <dgm:cxn modelId="{79E831B3-71BB-458D-98EB-09F91F1D393C}" type="presParOf" srcId="{84AC6EEE-C35E-4EBF-A89C-C48DD17A0002}" destId="{EB0C7BBA-1C93-4F56-84CD-F5F9DE3CB8D4}" srcOrd="6" destOrd="0" presId="urn:microsoft.com/office/officeart/2005/8/layout/chevron2"/>
    <dgm:cxn modelId="{93E8AF40-48BF-4196-934B-5372A6F16917}" type="presParOf" srcId="{EB0C7BBA-1C93-4F56-84CD-F5F9DE3CB8D4}" destId="{438BF81E-D12F-403D-8DBF-00FCD1F30B0A}" srcOrd="0" destOrd="0" presId="urn:microsoft.com/office/officeart/2005/8/layout/chevron2"/>
    <dgm:cxn modelId="{5B3BCD23-C62D-4857-8CCF-489B22056E76}" type="presParOf" srcId="{EB0C7BBA-1C93-4F56-84CD-F5F9DE3CB8D4}" destId="{A1DED357-FF78-4FA0-BEAD-F7A890451B7D}" srcOrd="1" destOrd="0" presId="urn:microsoft.com/office/officeart/2005/8/layout/chevron2"/>
    <dgm:cxn modelId="{8101E5C4-76C7-4C7F-930B-E1BD4077231D}" type="presParOf" srcId="{84AC6EEE-C35E-4EBF-A89C-C48DD17A0002}" destId="{D6AF5764-F718-48E2-B049-7370B3336570}" srcOrd="7" destOrd="0" presId="urn:microsoft.com/office/officeart/2005/8/layout/chevron2"/>
    <dgm:cxn modelId="{AAAD15C2-715C-49D5-8F62-551A0CC1D63D}" type="presParOf" srcId="{84AC6EEE-C35E-4EBF-A89C-C48DD17A0002}" destId="{BB6352CC-6A46-43C8-B12F-EC6C8EAB6FA7}" srcOrd="8" destOrd="0" presId="urn:microsoft.com/office/officeart/2005/8/layout/chevron2"/>
    <dgm:cxn modelId="{EA1B8C15-4B4D-45FD-B029-78AE9FFB24FA}" type="presParOf" srcId="{BB6352CC-6A46-43C8-B12F-EC6C8EAB6FA7}" destId="{68B31AED-5BCD-4196-ABE2-E1D629C0FEFE}" srcOrd="0" destOrd="0" presId="urn:microsoft.com/office/officeart/2005/8/layout/chevron2"/>
    <dgm:cxn modelId="{C6CA2ADB-C99D-4CE7-9F9D-3D73F588BBD8}" type="presParOf" srcId="{BB6352CC-6A46-43C8-B12F-EC6C8EAB6FA7}" destId="{CFE1CEA9-33C3-49F1-B81A-4232AA68F162}" srcOrd="1" destOrd="0" presId="urn:microsoft.com/office/officeart/2005/8/layout/chevron2"/>
    <dgm:cxn modelId="{02E5E05C-F3AC-4894-AC08-55AEBD0FC046}" type="presParOf" srcId="{84AC6EEE-C35E-4EBF-A89C-C48DD17A0002}" destId="{AAD85E53-FB64-4A89-97AB-4802CE8974BA}" srcOrd="9" destOrd="0" presId="urn:microsoft.com/office/officeart/2005/8/layout/chevron2"/>
    <dgm:cxn modelId="{5DC67B7E-53BC-4DCA-B006-C40FE6F4F4E0}" type="presParOf" srcId="{84AC6EEE-C35E-4EBF-A89C-C48DD17A0002}" destId="{030F485D-035B-4DD3-9551-7AB0DEC89864}" srcOrd="10" destOrd="0" presId="urn:microsoft.com/office/officeart/2005/8/layout/chevron2"/>
    <dgm:cxn modelId="{D0799120-85E8-4F8D-B4B9-508174383342}" type="presParOf" srcId="{030F485D-035B-4DD3-9551-7AB0DEC89864}" destId="{4E7BF986-F769-4A6C-A1F0-F56FB0D35028}" srcOrd="0" destOrd="0" presId="urn:microsoft.com/office/officeart/2005/8/layout/chevron2"/>
    <dgm:cxn modelId="{A67A321A-AB4D-44CF-B4DD-1A0B79DE7893}" type="presParOf" srcId="{030F485D-035B-4DD3-9551-7AB0DEC89864}" destId="{05E94519-F404-4E7D-9BFC-A6976F923713}" srcOrd="1" destOrd="0" presId="urn:microsoft.com/office/officeart/2005/8/layout/chevron2"/>
    <dgm:cxn modelId="{8C22530D-3432-49DE-B903-40F11FB53FCB}" type="presParOf" srcId="{84AC6EEE-C35E-4EBF-A89C-C48DD17A0002}" destId="{5A9FC677-D3D6-43E5-A850-A811584D82B1}" srcOrd="11" destOrd="0" presId="urn:microsoft.com/office/officeart/2005/8/layout/chevron2"/>
    <dgm:cxn modelId="{A264F0DA-863D-49F5-B17B-357ECB4EB3A3}" type="presParOf" srcId="{84AC6EEE-C35E-4EBF-A89C-C48DD17A0002}" destId="{6B3D286D-B364-470F-B2C0-96A30E5D21DD}" srcOrd="12" destOrd="0" presId="urn:microsoft.com/office/officeart/2005/8/layout/chevron2"/>
    <dgm:cxn modelId="{06827CCD-6CDA-41A1-8C5E-EBDB0F1AC230}" type="presParOf" srcId="{6B3D286D-B364-470F-B2C0-96A30E5D21DD}" destId="{1EFAA1EA-9E6A-475F-8582-7196B7F5ED81}" srcOrd="0" destOrd="0" presId="urn:microsoft.com/office/officeart/2005/8/layout/chevron2"/>
    <dgm:cxn modelId="{057E2C04-B996-4CD0-ABB9-5C4C2F7B9CBB}" type="presParOf" srcId="{6B3D286D-B364-470F-B2C0-96A30E5D21DD}" destId="{85C88174-90DA-43C9-A45B-B4AEDA5A95BB}" srcOrd="1" destOrd="0" presId="urn:microsoft.com/office/officeart/2005/8/layout/chevron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9567-1F23-4E76-A758-5A862BB9EFFC}">
      <dsp:nvSpPr>
        <dsp:cNvPr id="0" name=""/>
        <dsp:cNvSpPr/>
      </dsp:nvSpPr>
      <dsp:spPr>
        <a:xfrm>
          <a:off x="2365229" y="0"/>
          <a:ext cx="1582647" cy="1736359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u="sng" kern="1200" dirty="0">
              <a:solidFill>
                <a:schemeClr val="tx1"/>
              </a:solidFill>
            </a:rPr>
            <a:t>採計</a:t>
          </a:r>
          <a:r>
            <a:rPr lang="en-US" altLang="zh-TW" sz="2000" b="1" u="sng" kern="1200" dirty="0">
              <a:solidFill>
                <a:schemeClr val="tx1"/>
              </a:solidFill>
            </a:rPr>
            <a:t>32</a:t>
          </a:r>
          <a:r>
            <a:rPr lang="zh-TW" altLang="en-US" sz="2000" b="1" u="sng" kern="1200" dirty="0">
              <a:solidFill>
                <a:schemeClr val="tx1"/>
              </a:solidFill>
            </a:rPr>
            <a:t>分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</a:rPr>
            <a:t>總分</a:t>
          </a:r>
          <a:r>
            <a:rPr lang="en-US" altLang="zh-TW" sz="2000" kern="1200" dirty="0">
              <a:solidFill>
                <a:schemeClr val="tx1"/>
              </a:solidFill>
            </a:rPr>
            <a:t>32</a:t>
          </a:r>
          <a:r>
            <a:rPr lang="zh-TW" altLang="en-US" sz="2000" kern="1200" dirty="0">
              <a:solidFill>
                <a:schemeClr val="tx1"/>
              </a:solidFill>
            </a:rPr>
            <a:t>分</a:t>
          </a:r>
        </a:p>
      </dsp:txBody>
      <dsp:txXfrm>
        <a:off x="2365229" y="217045"/>
        <a:ext cx="989154" cy="1302269"/>
      </dsp:txXfrm>
    </dsp:sp>
    <dsp:sp modelId="{50818BBC-F477-4D9E-837A-21259D15C457}">
      <dsp:nvSpPr>
        <dsp:cNvPr id="0" name=""/>
        <dsp:cNvSpPr/>
      </dsp:nvSpPr>
      <dsp:spPr>
        <a:xfrm>
          <a:off x="1028" y="0"/>
          <a:ext cx="2364200" cy="1736359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</a:p>
      </dsp:txBody>
      <dsp:txXfrm>
        <a:off x="85790" y="84762"/>
        <a:ext cx="2194676" cy="1566835"/>
      </dsp:txXfrm>
    </dsp:sp>
    <dsp:sp modelId="{B9BF2826-A93F-484E-809F-0952285A6A23}">
      <dsp:nvSpPr>
        <dsp:cNvPr id="0" name=""/>
        <dsp:cNvSpPr/>
      </dsp:nvSpPr>
      <dsp:spPr>
        <a:xfrm>
          <a:off x="2357266" y="1909996"/>
          <a:ext cx="1590757" cy="1736359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u="sng" kern="1200" dirty="0">
              <a:solidFill>
                <a:schemeClr val="tx1"/>
              </a:solidFill>
            </a:rPr>
            <a:t>採計</a:t>
          </a:r>
          <a:r>
            <a:rPr lang="en-US" altLang="zh-TW" sz="2000" b="1" u="sng" kern="1200" dirty="0">
              <a:solidFill>
                <a:schemeClr val="tx1"/>
              </a:solidFill>
            </a:rPr>
            <a:t>35</a:t>
          </a:r>
          <a:r>
            <a:rPr lang="zh-TW" altLang="en-US" sz="2000" b="1" u="sng" kern="1200" dirty="0">
              <a:solidFill>
                <a:schemeClr val="tx1"/>
              </a:solidFill>
            </a:rPr>
            <a:t>分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</a:rPr>
            <a:t>總分</a:t>
          </a:r>
          <a:r>
            <a:rPr lang="en-US" altLang="zh-TW" sz="2000" kern="1200" dirty="0">
              <a:solidFill>
                <a:schemeClr val="tx1"/>
              </a:solidFill>
            </a:rPr>
            <a:t>40</a:t>
          </a:r>
          <a:r>
            <a:rPr lang="zh-TW" altLang="en-US" sz="2000" kern="1200" dirty="0">
              <a:solidFill>
                <a:schemeClr val="tx1"/>
              </a:solidFill>
            </a:rPr>
            <a:t>分</a:t>
          </a:r>
        </a:p>
      </dsp:txBody>
      <dsp:txXfrm>
        <a:off x="2357266" y="2127041"/>
        <a:ext cx="994223" cy="1302269"/>
      </dsp:txXfrm>
    </dsp:sp>
    <dsp:sp modelId="{09D89B46-01BD-4CE7-8FF2-34FB9ACC1234}">
      <dsp:nvSpPr>
        <dsp:cNvPr id="0" name=""/>
        <dsp:cNvSpPr/>
      </dsp:nvSpPr>
      <dsp:spPr>
        <a:xfrm>
          <a:off x="467" y="1956460"/>
          <a:ext cx="2356385" cy="1736359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</a:p>
      </dsp:txBody>
      <dsp:txXfrm>
        <a:off x="85229" y="2041222"/>
        <a:ext cx="2186861" cy="1566835"/>
      </dsp:txXfrm>
    </dsp:sp>
    <dsp:sp modelId="{413D0A37-9639-43F8-AAA7-6563C960F0FF}">
      <dsp:nvSpPr>
        <dsp:cNvPr id="0" name=""/>
        <dsp:cNvSpPr/>
      </dsp:nvSpPr>
      <dsp:spPr>
        <a:xfrm>
          <a:off x="2254408" y="3819992"/>
          <a:ext cx="1589740" cy="1736359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00" tIns="15240" rIns="0" bIns="15240" numCol="1" spcCol="1270" anchor="ctr" anchorCtr="0">
          <a:noAutofit/>
        </a:bodyPr>
        <a:lstStyle/>
        <a:p>
          <a:pPr marL="2520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>
              <a:solidFill>
                <a:schemeClr val="tx1"/>
              </a:solidFill>
              <a:latin typeface="+mn-lt"/>
            </a:rPr>
            <a:t>33</a:t>
          </a:r>
          <a:r>
            <a:rPr lang="zh-TW" altLang="en-US" sz="2400" kern="1200" dirty="0">
              <a:solidFill>
                <a:schemeClr val="tx1"/>
              </a:solidFill>
              <a:latin typeface="+mn-lt"/>
            </a:rPr>
            <a:t>分</a:t>
          </a:r>
        </a:p>
      </dsp:txBody>
      <dsp:txXfrm>
        <a:off x="2254408" y="4037037"/>
        <a:ext cx="993588" cy="1302269"/>
      </dsp:txXfrm>
    </dsp:sp>
    <dsp:sp modelId="{BDD9785E-5988-4D9A-BEBF-25DE815D2930}">
      <dsp:nvSpPr>
        <dsp:cNvPr id="0" name=""/>
        <dsp:cNvSpPr/>
      </dsp:nvSpPr>
      <dsp:spPr>
        <a:xfrm>
          <a:off x="20121" y="3819992"/>
          <a:ext cx="2353528" cy="1736359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</a:p>
      </dsp:txBody>
      <dsp:txXfrm>
        <a:off x="104883" y="3904754"/>
        <a:ext cx="2184004" cy="1566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773A-443A-F24F-A937-5A59AE6AA9D4}">
      <dsp:nvSpPr>
        <dsp:cNvPr id="0" name=""/>
        <dsp:cNvSpPr/>
      </dsp:nvSpPr>
      <dsp:spPr>
        <a:xfrm>
          <a:off x="0" y="0"/>
          <a:ext cx="8984307" cy="5616608"/>
        </a:xfrm>
        <a:prstGeom prst="rightArrow">
          <a:avLst/>
        </a:prstGeom>
        <a:gradFill rotWithShape="1">
          <a:gsLst>
            <a:gs pos="0">
              <a:schemeClr val="accent6">
                <a:tint val="90000"/>
                <a:satMod val="130000"/>
              </a:schemeClr>
            </a:gs>
            <a:gs pos="50000">
              <a:schemeClr val="accent6">
                <a:tint val="45000"/>
                <a:satMod val="220000"/>
              </a:schemeClr>
            </a:gs>
            <a:gs pos="100000">
              <a:schemeClr val="accent6">
                <a:tint val="90000"/>
                <a:satMod val="130000"/>
              </a:schemeClr>
            </a:gs>
          </a:gsLst>
          <a:lin ang="5400000" scaled="1"/>
        </a:gradFill>
        <a:ln w="12700" cap="flat" cmpd="sng" algn="ctr">
          <a:solidFill>
            <a:schemeClr val="accent6"/>
          </a:solidFill>
          <a:prstDash val="solid"/>
        </a:ln>
        <a:effectLst>
          <a:glow rad="50600">
            <a:schemeClr val="accent6"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02D24-771F-432A-B695-3D897BC8F479}">
      <dsp:nvSpPr>
        <dsp:cNvPr id="0" name=""/>
        <dsp:cNvSpPr/>
      </dsp:nvSpPr>
      <dsp:spPr>
        <a:xfrm>
          <a:off x="0" y="0"/>
          <a:ext cx="4593122" cy="459312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05877-69BB-4992-B38E-E23AB6473A4C}">
      <dsp:nvSpPr>
        <dsp:cNvPr id="0" name=""/>
        <dsp:cNvSpPr/>
      </dsp:nvSpPr>
      <dsp:spPr>
        <a:xfrm>
          <a:off x="2296561" y="0"/>
          <a:ext cx="5984358" cy="45931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學生個人特質、能力、興趣</a:t>
          </a:r>
        </a:p>
      </dsp:txBody>
      <dsp:txXfrm>
        <a:off x="2296561" y="0"/>
        <a:ext cx="5984358" cy="734899"/>
      </dsp:txXfrm>
    </dsp:sp>
    <dsp:sp modelId="{A60DB8EC-5122-49F8-9F5E-2E1AFDEFEA02}">
      <dsp:nvSpPr>
        <dsp:cNvPr id="0" name=""/>
        <dsp:cNvSpPr/>
      </dsp:nvSpPr>
      <dsp:spPr>
        <a:xfrm>
          <a:off x="482277" y="734899"/>
          <a:ext cx="3628566" cy="362856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02676"/>
            <a:satOff val="1063"/>
            <a:lumOff val="-25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E4CE8-D63F-4BF6-8C63-65974327F6C2}">
      <dsp:nvSpPr>
        <dsp:cNvPr id="0" name=""/>
        <dsp:cNvSpPr/>
      </dsp:nvSpPr>
      <dsp:spPr>
        <a:xfrm>
          <a:off x="2296561" y="734899"/>
          <a:ext cx="5984358" cy="362856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hueOff val="2302676"/>
              <a:satOff val="1063"/>
              <a:lumOff val="-259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自我覺察及生涯探索歷程</a:t>
          </a:r>
          <a:endParaRPr lang="en-US" altLang="zh-TW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sp:txBody>
      <dsp:txXfrm>
        <a:off x="2296561" y="734899"/>
        <a:ext cx="5984358" cy="734899"/>
      </dsp:txXfrm>
    </dsp:sp>
    <dsp:sp modelId="{72DF94C4-368E-4084-AAEF-6A27E5C22B57}">
      <dsp:nvSpPr>
        <dsp:cNvPr id="0" name=""/>
        <dsp:cNvSpPr/>
      </dsp:nvSpPr>
      <dsp:spPr>
        <a:xfrm>
          <a:off x="964555" y="1469799"/>
          <a:ext cx="2664010" cy="266401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05351"/>
            <a:satOff val="2126"/>
            <a:lumOff val="-51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77710-0A5C-4D72-8418-C0EF72C7798E}">
      <dsp:nvSpPr>
        <dsp:cNvPr id="0" name=""/>
        <dsp:cNvSpPr/>
      </dsp:nvSpPr>
      <dsp:spPr>
        <a:xfrm>
          <a:off x="2296561" y="1469799"/>
          <a:ext cx="5984358" cy="266401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>
              <a:hueOff val="4605351"/>
              <a:satOff val="2126"/>
              <a:lumOff val="-519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國中學生生涯輔導紀錄手冊</a:t>
          </a:r>
          <a:endParaRPr lang="en-US" altLang="zh-TW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sp:txBody>
      <dsp:txXfrm>
        <a:off x="2296561" y="1469799"/>
        <a:ext cx="5984358" cy="734899"/>
      </dsp:txXfrm>
    </dsp:sp>
    <dsp:sp modelId="{F1179B17-C9B4-4417-8E54-A3BD982DCBCF}">
      <dsp:nvSpPr>
        <dsp:cNvPr id="0" name=""/>
        <dsp:cNvSpPr/>
      </dsp:nvSpPr>
      <dsp:spPr>
        <a:xfrm>
          <a:off x="1446833" y="2204698"/>
          <a:ext cx="1699455" cy="169945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6908026"/>
            <a:satOff val="3189"/>
            <a:lumOff val="-77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AE565-3545-418A-9CE9-5F34A9DA5B3B}">
      <dsp:nvSpPr>
        <dsp:cNvPr id="0" name=""/>
        <dsp:cNvSpPr/>
      </dsp:nvSpPr>
      <dsp:spPr>
        <a:xfrm>
          <a:off x="2296561" y="2204698"/>
          <a:ext cx="5984358" cy="169945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hueOff val="6908026"/>
              <a:satOff val="3189"/>
              <a:lumOff val="-77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生涯檔案</a:t>
          </a:r>
          <a:endParaRPr lang="en-US" altLang="zh-TW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sp:txBody>
      <dsp:txXfrm>
        <a:off x="2296561" y="2204698"/>
        <a:ext cx="5984358" cy="734899"/>
      </dsp:txXfrm>
    </dsp:sp>
    <dsp:sp modelId="{C7F34E13-41D2-4312-A295-F36C9706C158}">
      <dsp:nvSpPr>
        <dsp:cNvPr id="0" name=""/>
        <dsp:cNvSpPr/>
      </dsp:nvSpPr>
      <dsp:spPr>
        <a:xfrm>
          <a:off x="1929111" y="2939598"/>
          <a:ext cx="734899" cy="7348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9210702"/>
            <a:satOff val="4252"/>
            <a:lumOff val="-103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45E14-692F-44B1-8475-28843B0ABCEF}">
      <dsp:nvSpPr>
        <dsp:cNvPr id="0" name=""/>
        <dsp:cNvSpPr/>
      </dsp:nvSpPr>
      <dsp:spPr>
        <a:xfrm>
          <a:off x="2296561" y="2939598"/>
          <a:ext cx="5984358" cy="7348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>
              <a:hueOff val="9210702"/>
              <a:satOff val="4252"/>
              <a:lumOff val="-103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成長背景與家長期待</a:t>
          </a:r>
          <a:endParaRPr lang="en-US" altLang="zh-TW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sp:txBody>
      <dsp:txXfrm>
        <a:off x="2296561" y="2939598"/>
        <a:ext cx="5984358" cy="734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9D9EF-FF65-4EEB-934F-94E0A8540B3E}">
      <dsp:nvSpPr>
        <dsp:cNvPr id="0" name=""/>
        <dsp:cNvSpPr/>
      </dsp:nvSpPr>
      <dsp:spPr>
        <a:xfrm>
          <a:off x="0" y="459743"/>
          <a:ext cx="9072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C85A5-3FBB-4E1C-9F47-B722BC455CB0}">
      <dsp:nvSpPr>
        <dsp:cNvPr id="0" name=""/>
        <dsp:cNvSpPr/>
      </dsp:nvSpPr>
      <dsp:spPr>
        <a:xfrm>
          <a:off x="431930" y="46463"/>
          <a:ext cx="863859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0" tIns="0" rIns="240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家庭年收入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148</a:t>
          </a: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萬免學費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經濟考量、高中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279" y="86812"/>
        <a:ext cx="8557896" cy="745862"/>
      </dsp:txXfrm>
    </dsp:sp>
    <dsp:sp modelId="{A32AAD09-7620-43E1-8BF8-1B58B9C129F7}">
      <dsp:nvSpPr>
        <dsp:cNvPr id="0" name=""/>
        <dsp:cNvSpPr/>
      </dsp:nvSpPr>
      <dsp:spPr>
        <a:xfrm>
          <a:off x="0" y="1729823"/>
          <a:ext cx="9072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B6A2A4-595A-41FF-B2B1-7A9BEE85F55C}">
      <dsp:nvSpPr>
        <dsp:cNvPr id="0" name=""/>
        <dsp:cNvSpPr/>
      </dsp:nvSpPr>
      <dsp:spPr>
        <a:xfrm>
          <a:off x="431930" y="1316543"/>
          <a:ext cx="863859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0" tIns="0" rIns="240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社區高中職就近入學獎學金</a:t>
          </a:r>
          <a:r>
            <a:rPr lang="en-US" altLang="zh-TW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經濟考量</a:t>
          </a:r>
          <a:r>
            <a:rPr lang="en-US" altLang="zh-TW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472279" y="1356892"/>
        <a:ext cx="8557896" cy="745862"/>
      </dsp:txXfrm>
    </dsp:sp>
    <dsp:sp modelId="{CA7A1F4C-41DD-4F58-9267-81004995B169}">
      <dsp:nvSpPr>
        <dsp:cNvPr id="0" name=""/>
        <dsp:cNvSpPr/>
      </dsp:nvSpPr>
      <dsp:spPr>
        <a:xfrm>
          <a:off x="0" y="2999903"/>
          <a:ext cx="9072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F4C37F-618F-4C14-9ACE-DF013487D3A8}">
      <dsp:nvSpPr>
        <dsp:cNvPr id="0" name=""/>
        <dsp:cNvSpPr/>
      </dsp:nvSpPr>
      <dsp:spPr>
        <a:xfrm>
          <a:off x="431930" y="2586624"/>
          <a:ext cx="863859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0" tIns="0" rIns="240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高中職學習扶助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學習弱勢協助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472279" y="2626973"/>
        <a:ext cx="8557896" cy="745862"/>
      </dsp:txXfrm>
    </dsp:sp>
    <dsp:sp modelId="{D5658559-4A64-4808-9C34-005366080D28}">
      <dsp:nvSpPr>
        <dsp:cNvPr id="0" name=""/>
        <dsp:cNvSpPr/>
      </dsp:nvSpPr>
      <dsp:spPr>
        <a:xfrm>
          <a:off x="0" y="4269984"/>
          <a:ext cx="9072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2D5CD8-E735-4A64-81CC-31F4B92BF390}">
      <dsp:nvSpPr>
        <dsp:cNvPr id="0" name=""/>
        <dsp:cNvSpPr/>
      </dsp:nvSpPr>
      <dsp:spPr>
        <a:xfrm>
          <a:off x="431930" y="3856704"/>
          <a:ext cx="863859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0" tIns="0" rIns="240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身心障礙學生適性輔導安置</a:t>
          </a:r>
          <a:r>
            <a:rPr lang="en-US" altLang="zh-TW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弱勢學生</a:t>
          </a:r>
          <a:r>
            <a:rPr lang="en-US" altLang="zh-TW" sz="3200" b="1" kern="1200" dirty="0">
              <a:solidFill>
                <a:srgbClr val="FF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472279" y="3897053"/>
        <a:ext cx="8557896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D839-17B5-4A48-A489-589329E545D9}">
      <dsp:nvSpPr>
        <dsp:cNvPr id="0" name=""/>
        <dsp:cNvSpPr/>
      </dsp:nvSpPr>
      <dsp:spPr>
        <a:xfrm rot="5400000">
          <a:off x="558236" y="1305813"/>
          <a:ext cx="1668805" cy="27768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F2E57-C84E-4D84-B214-2AD5196582AF}">
      <dsp:nvSpPr>
        <dsp:cNvPr id="0" name=""/>
        <dsp:cNvSpPr/>
      </dsp:nvSpPr>
      <dsp:spPr>
        <a:xfrm>
          <a:off x="279671" y="2135495"/>
          <a:ext cx="2506960" cy="21974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ts val="4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600" b="1" kern="12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校本特色</a:t>
          </a:r>
          <a:r>
            <a:rPr lang="en-US" altLang="zh-TW" sz="28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課程特色、師資優良、設備新穎等</a:t>
          </a:r>
          <a:r>
            <a:rPr lang="en-US" altLang="zh-TW" sz="28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kern="1200" dirty="0">
            <a:solidFill>
              <a:schemeClr val="accent2">
                <a:lumMod val="60000"/>
                <a:lumOff val="4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671" y="2135495"/>
        <a:ext cx="2506960" cy="2197497"/>
      </dsp:txXfrm>
    </dsp:sp>
    <dsp:sp modelId="{9F370F9E-925F-486B-883C-3315B759C1AB}">
      <dsp:nvSpPr>
        <dsp:cNvPr id="0" name=""/>
        <dsp:cNvSpPr/>
      </dsp:nvSpPr>
      <dsp:spPr>
        <a:xfrm>
          <a:off x="2313620" y="1101378"/>
          <a:ext cx="473011" cy="473011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92EAD-44F3-408B-A8D5-AE4EDC03937D}">
      <dsp:nvSpPr>
        <dsp:cNvPr id="0" name=""/>
        <dsp:cNvSpPr/>
      </dsp:nvSpPr>
      <dsp:spPr>
        <a:xfrm rot="5400000">
          <a:off x="3627245" y="546384"/>
          <a:ext cx="1668805" cy="27768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FD64F-5C2C-4C36-B653-7C45BB18817C}">
      <dsp:nvSpPr>
        <dsp:cNvPr id="0" name=""/>
        <dsp:cNvSpPr/>
      </dsp:nvSpPr>
      <dsp:spPr>
        <a:xfrm>
          <a:off x="3348680" y="1376066"/>
          <a:ext cx="2506960" cy="21974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ts val="4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6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環境因素</a:t>
          </a:r>
          <a:r>
            <a:rPr lang="en-US" altLang="zh-TW" sz="2800" b="1" kern="1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交通便利、家長肯定、口碑聲望等</a:t>
          </a:r>
          <a:r>
            <a:rPr lang="en-US" altLang="zh-TW" sz="2800" b="1" kern="1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sp:txBody>
      <dsp:txXfrm>
        <a:off x="3348680" y="1376066"/>
        <a:ext cx="2506960" cy="2197497"/>
      </dsp:txXfrm>
    </dsp:sp>
    <dsp:sp modelId="{D52D2CA9-3866-4507-8993-FCD3EF0BB71A}">
      <dsp:nvSpPr>
        <dsp:cNvPr id="0" name=""/>
        <dsp:cNvSpPr/>
      </dsp:nvSpPr>
      <dsp:spPr>
        <a:xfrm>
          <a:off x="5382629" y="341949"/>
          <a:ext cx="473011" cy="473011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CE9F6-2814-45A9-9F5E-621CB92E3C76}">
      <dsp:nvSpPr>
        <dsp:cNvPr id="0" name=""/>
        <dsp:cNvSpPr/>
      </dsp:nvSpPr>
      <dsp:spPr>
        <a:xfrm rot="5400000">
          <a:off x="6696254" y="-213044"/>
          <a:ext cx="1668805" cy="27768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6B33CE-6091-47B8-B937-42863C72F34D}">
      <dsp:nvSpPr>
        <dsp:cNvPr id="0" name=""/>
        <dsp:cNvSpPr/>
      </dsp:nvSpPr>
      <dsp:spPr>
        <a:xfrm>
          <a:off x="6417689" y="616636"/>
          <a:ext cx="2506960" cy="21974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ts val="4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6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績效表現</a:t>
          </a:r>
          <a:br>
            <a:rPr lang="en-US" altLang="zh-TW" sz="36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kern="1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學習成效、證照能力、競賽表現等</a:t>
          </a:r>
          <a:r>
            <a:rPr lang="en-US" altLang="zh-TW" sz="2800" b="1" kern="1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sp:txBody>
      <dsp:txXfrm>
        <a:off x="6417689" y="616636"/>
        <a:ext cx="2506960" cy="2197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89893-C9FB-4CC3-8C64-194528DA107F}">
      <dsp:nvSpPr>
        <dsp:cNvPr id="0" name=""/>
        <dsp:cNvSpPr/>
      </dsp:nvSpPr>
      <dsp:spPr>
        <a:xfrm>
          <a:off x="0" y="3518346"/>
          <a:ext cx="8928862" cy="1154799"/>
        </a:xfrm>
        <a:prstGeom prst="rect">
          <a:avLst/>
        </a:prstGeom>
        <a:solidFill>
          <a:schemeClr val="bg2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大專院校申請</a:t>
          </a:r>
          <a:r>
            <a:rPr lang="en-US" altLang="zh-TW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甄選</a:t>
          </a:r>
          <a:r>
            <a:rPr lang="en-US" altLang="zh-TW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入學</a:t>
          </a:r>
          <a:r>
            <a:rPr lang="en-US" altLang="zh-TW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優良表現</a:t>
          </a:r>
          <a:r>
            <a:rPr lang="en-US" altLang="zh-TW" sz="36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sp:txBody>
      <dsp:txXfrm>
        <a:off x="0" y="3518346"/>
        <a:ext cx="8928862" cy="1154799"/>
      </dsp:txXfrm>
    </dsp:sp>
    <dsp:sp modelId="{501A2EA7-72F7-473D-8080-1C042E6E4743}">
      <dsp:nvSpPr>
        <dsp:cNvPr id="0" name=""/>
        <dsp:cNvSpPr/>
      </dsp:nvSpPr>
      <dsp:spPr>
        <a:xfrm rot="10800000">
          <a:off x="0" y="1759586"/>
          <a:ext cx="8928862" cy="1776082"/>
        </a:xfrm>
        <a:prstGeom prst="upArrowCallou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普通、技術、綜合與單科型</a:t>
          </a:r>
          <a:r>
            <a:rPr lang="en-US" altLang="zh-TW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生涯進路</a:t>
          </a:r>
          <a:r>
            <a:rPr lang="en-US" altLang="zh-TW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sp:txBody>
      <dsp:txXfrm rot="10800000">
        <a:off x="0" y="1759586"/>
        <a:ext cx="8928862" cy="1154045"/>
      </dsp:txXfrm>
    </dsp:sp>
    <dsp:sp modelId="{1AAA6ED5-A95C-4A71-A454-9A113E12F725}">
      <dsp:nvSpPr>
        <dsp:cNvPr id="0" name=""/>
        <dsp:cNvSpPr/>
      </dsp:nvSpPr>
      <dsp:spPr>
        <a:xfrm rot="10800000">
          <a:off x="0" y="826"/>
          <a:ext cx="8928862" cy="1776082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繁星推薦</a:t>
          </a:r>
          <a:r>
            <a:rPr lang="en-US" altLang="zh-TW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社區高中職優勢，生涯進路</a:t>
          </a:r>
          <a:r>
            <a:rPr lang="en-US" altLang="zh-TW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0" y="826"/>
        <a:ext cx="8928862" cy="1154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E4280-BAC1-4979-A4F7-47FDE4DCE38D}">
      <dsp:nvSpPr>
        <dsp:cNvPr id="0" name=""/>
        <dsp:cNvSpPr/>
      </dsp:nvSpPr>
      <dsp:spPr>
        <a:xfrm>
          <a:off x="7475" y="730491"/>
          <a:ext cx="2234240" cy="1340544"/>
        </a:xfrm>
        <a:prstGeom prst="roundRect">
          <a:avLst>
            <a:gd name="adj" fmla="val 10000"/>
          </a:avLst>
        </a:prstGeom>
        <a:solidFill>
          <a:srgbClr val="6DA4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列志願清單</a:t>
          </a:r>
        </a:p>
      </dsp:txBody>
      <dsp:txXfrm>
        <a:off x="46738" y="769754"/>
        <a:ext cx="2155714" cy="1262018"/>
      </dsp:txXfrm>
    </dsp:sp>
    <dsp:sp modelId="{8CBFCC1F-56CB-404D-ABF7-6C44DB37193E}">
      <dsp:nvSpPr>
        <dsp:cNvPr id="0" name=""/>
        <dsp:cNvSpPr/>
      </dsp:nvSpPr>
      <dsp:spPr>
        <a:xfrm rot="41528">
          <a:off x="2452515" y="1142827"/>
          <a:ext cx="507917" cy="554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52521" y="1252725"/>
        <a:ext cx="355542" cy="332455"/>
      </dsp:txXfrm>
    </dsp:sp>
    <dsp:sp modelId="{1A24C7E3-C832-429F-9C9D-3A241B7EE7D3}">
      <dsp:nvSpPr>
        <dsp:cNvPr id="0" name=""/>
        <dsp:cNvSpPr/>
      </dsp:nvSpPr>
      <dsp:spPr>
        <a:xfrm>
          <a:off x="3199980" y="769058"/>
          <a:ext cx="2234240" cy="134054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考量做決定的因素</a:t>
          </a:r>
        </a:p>
      </dsp:txBody>
      <dsp:txXfrm>
        <a:off x="3239243" y="808321"/>
        <a:ext cx="2155714" cy="1262018"/>
      </dsp:txXfrm>
    </dsp:sp>
    <dsp:sp modelId="{77E336CE-A1E2-4D7C-8F16-7991588009A9}">
      <dsp:nvSpPr>
        <dsp:cNvPr id="0" name=""/>
        <dsp:cNvSpPr/>
      </dsp:nvSpPr>
      <dsp:spPr>
        <a:xfrm rot="21556721">
          <a:off x="5616611" y="1143157"/>
          <a:ext cx="439471" cy="554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16616" y="1254805"/>
        <a:ext cx="307630" cy="332455"/>
      </dsp:txXfrm>
    </dsp:sp>
    <dsp:sp modelId="{99465790-BAFD-4E03-9939-12C45E3628D8}">
      <dsp:nvSpPr>
        <dsp:cNvPr id="0" name=""/>
        <dsp:cNvSpPr/>
      </dsp:nvSpPr>
      <dsp:spPr>
        <a:xfrm>
          <a:off x="6263347" y="730491"/>
          <a:ext cx="2234240" cy="134054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將志願</a:t>
          </a:r>
          <a:endParaRPr lang="en-US" alt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排序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02610" y="769754"/>
        <a:ext cx="2155714" cy="1262018"/>
      </dsp:txXfrm>
    </dsp:sp>
    <dsp:sp modelId="{F66B89F1-57B9-4981-B864-6E395C1EED0D}">
      <dsp:nvSpPr>
        <dsp:cNvPr id="0" name=""/>
        <dsp:cNvSpPr/>
      </dsp:nvSpPr>
      <dsp:spPr>
        <a:xfrm rot="5400000">
          <a:off x="7143638" y="2227432"/>
          <a:ext cx="473658" cy="554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7214240" y="2267649"/>
        <a:ext cx="332455" cy="331561"/>
      </dsp:txXfrm>
    </dsp:sp>
    <dsp:sp modelId="{7F5C52DC-DB45-4D09-87A1-96B78D8FC6E4}">
      <dsp:nvSpPr>
        <dsp:cNvPr id="0" name=""/>
        <dsp:cNvSpPr/>
      </dsp:nvSpPr>
      <dsp:spPr>
        <a:xfrm>
          <a:off x="6263347" y="2964731"/>
          <a:ext cx="2234240" cy="1340544"/>
        </a:xfrm>
        <a:prstGeom prst="roundRect">
          <a:avLst>
            <a:gd name="adj" fmla="val 10000"/>
          </a:avLst>
        </a:prstGeom>
        <a:solidFill>
          <a:srgbClr val="FFDB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  <a:endParaRPr lang="en-US" alt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真實能力</a:t>
          </a:r>
        </a:p>
      </dsp:txBody>
      <dsp:txXfrm>
        <a:off x="6302610" y="3003994"/>
        <a:ext cx="2155714" cy="1262018"/>
      </dsp:txXfrm>
    </dsp:sp>
    <dsp:sp modelId="{CD532653-8F16-4AE5-8BA7-8DE87342D6F0}">
      <dsp:nvSpPr>
        <dsp:cNvPr id="0" name=""/>
        <dsp:cNvSpPr/>
      </dsp:nvSpPr>
      <dsp:spPr>
        <a:xfrm rot="10800000">
          <a:off x="5593075" y="3357957"/>
          <a:ext cx="473658" cy="554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735172" y="3468775"/>
        <a:ext cx="331561" cy="332455"/>
      </dsp:txXfrm>
    </dsp:sp>
    <dsp:sp modelId="{EF935BDF-A0D1-4C92-BE7D-D64FD89283E4}">
      <dsp:nvSpPr>
        <dsp:cNvPr id="0" name=""/>
        <dsp:cNvSpPr/>
      </dsp:nvSpPr>
      <dsp:spPr>
        <a:xfrm>
          <a:off x="3135411" y="2964731"/>
          <a:ext cx="2234240" cy="134054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務實的調整</a:t>
          </a:r>
          <a:endParaRPr lang="en-US" alt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科系</a:t>
          </a:r>
        </a:p>
      </dsp:txBody>
      <dsp:txXfrm>
        <a:off x="3174674" y="3003994"/>
        <a:ext cx="2155714" cy="12620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C207-83B4-4C0D-9AC9-406BEEC96732}">
      <dsp:nvSpPr>
        <dsp:cNvPr id="0" name=""/>
        <dsp:cNvSpPr/>
      </dsp:nvSpPr>
      <dsp:spPr>
        <a:xfrm rot="5400000">
          <a:off x="-118202" y="124517"/>
          <a:ext cx="788013" cy="5516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Adobe 繁黑體 Std B" pitchFamily="34" charset="-120"/>
              <a:ea typeface="Adobe 繁黑體 Std B" pitchFamily="34" charset="-120"/>
            </a:rPr>
            <a:t>一</a:t>
          </a:r>
        </a:p>
      </dsp:txBody>
      <dsp:txXfrm rot="-5400000">
        <a:off x="1" y="282120"/>
        <a:ext cx="551609" cy="236404"/>
      </dsp:txXfrm>
    </dsp:sp>
    <dsp:sp modelId="{05D2748B-7963-4BBA-8716-5F409A6EAC3D}">
      <dsp:nvSpPr>
        <dsp:cNvPr id="0" name=""/>
        <dsp:cNvSpPr/>
      </dsp:nvSpPr>
      <dsp:spPr>
        <a:xfrm rot="5400000">
          <a:off x="3493669" y="-2935745"/>
          <a:ext cx="512478" cy="639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139700" dir="2700000" algn="tl" rotWithShape="0">
            <a:prstClr val="black">
              <a:alpha val="53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7200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effectLst/>
              <a:latin typeface="Adobe 繁黑體 Std B" pitchFamily="34" charset="-120"/>
              <a:ea typeface="Adobe 繁黑體 Std B" pitchFamily="34" charset="-120"/>
            </a:rPr>
            <a:t>把自己放對位置</a:t>
          </a:r>
        </a:p>
      </dsp:txBody>
      <dsp:txXfrm rot="-5400000">
        <a:off x="551610" y="31331"/>
        <a:ext cx="6371581" cy="462444"/>
      </dsp:txXfrm>
    </dsp:sp>
    <dsp:sp modelId="{8530A456-F50D-4BC6-9897-D33AA293D6E1}">
      <dsp:nvSpPr>
        <dsp:cNvPr id="0" name=""/>
        <dsp:cNvSpPr/>
      </dsp:nvSpPr>
      <dsp:spPr>
        <a:xfrm rot="5400000">
          <a:off x="-118202" y="828520"/>
          <a:ext cx="788013" cy="551609"/>
        </a:xfrm>
        <a:prstGeom prst="chevron">
          <a:avLst/>
        </a:prstGeom>
        <a:solidFill>
          <a:schemeClr val="accent5">
            <a:hueOff val="-1382675"/>
            <a:satOff val="638"/>
            <a:lumOff val="2843"/>
            <a:alphaOff val="0"/>
          </a:schemeClr>
        </a:solidFill>
        <a:ln w="25400" cap="flat" cmpd="sng" algn="ctr">
          <a:solidFill>
            <a:schemeClr val="accent5">
              <a:hueOff val="-1382675"/>
              <a:satOff val="63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Adobe 繁黑體 Std B" pitchFamily="34" charset="-120"/>
              <a:ea typeface="Adobe 繁黑體 Std B" pitchFamily="34" charset="-120"/>
            </a:rPr>
            <a:t>二</a:t>
          </a:r>
          <a:endParaRPr lang="en-US" altLang="zh-TW" sz="2000" kern="1200" dirty="0">
            <a:latin typeface="Adobe 繁黑體 Std B" pitchFamily="34" charset="-120"/>
            <a:ea typeface="Adobe 繁黑體 Std B" pitchFamily="34" charset="-120"/>
          </a:endParaRPr>
        </a:p>
      </dsp:txBody>
      <dsp:txXfrm rot="-5400000">
        <a:off x="1" y="986123"/>
        <a:ext cx="551609" cy="236404"/>
      </dsp:txXfrm>
    </dsp:sp>
    <dsp:sp modelId="{84F46B3E-D2BB-44B9-B8D5-FD1C9E3CF01F}">
      <dsp:nvSpPr>
        <dsp:cNvPr id="0" name=""/>
        <dsp:cNvSpPr/>
      </dsp:nvSpPr>
      <dsp:spPr>
        <a:xfrm rot="5400000">
          <a:off x="3493804" y="-2231876"/>
          <a:ext cx="512208" cy="639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382675"/>
              <a:satOff val="638"/>
              <a:lumOff val="2843"/>
              <a:alphaOff val="0"/>
            </a:schemeClr>
          </a:solidFill>
          <a:prstDash val="solid"/>
        </a:ln>
        <a:effectLst>
          <a:outerShdw blurRad="190500" dist="139700" dir="2700000" algn="tl" rotWithShape="0">
            <a:prstClr val="black">
              <a:alpha val="53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7200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effectLst/>
              <a:latin typeface="Adobe 繁黑體 Std B" pitchFamily="34" charset="-120"/>
              <a:ea typeface="Adobe 繁黑體 Std B" pitchFamily="34" charset="-120"/>
            </a:rPr>
            <a:t>迷思的澄清</a:t>
          </a:r>
          <a:endParaRPr lang="en-US" altLang="zh-TW" sz="3200" b="1" kern="1200" dirty="0">
            <a:effectLst/>
            <a:latin typeface="Adobe 繁黑體 Std B" pitchFamily="34" charset="-120"/>
            <a:ea typeface="Adobe 繁黑體 Std B" pitchFamily="34" charset="-120"/>
          </a:endParaRPr>
        </a:p>
      </dsp:txBody>
      <dsp:txXfrm rot="-5400000">
        <a:off x="551609" y="735323"/>
        <a:ext cx="6371594" cy="462200"/>
      </dsp:txXfrm>
    </dsp:sp>
    <dsp:sp modelId="{3A65CDBF-3F05-4B0F-BB88-8CB583CAD3BA}">
      <dsp:nvSpPr>
        <dsp:cNvPr id="0" name=""/>
        <dsp:cNvSpPr/>
      </dsp:nvSpPr>
      <dsp:spPr>
        <a:xfrm rot="5400000">
          <a:off x="-118202" y="1532523"/>
          <a:ext cx="788013" cy="551609"/>
        </a:xfrm>
        <a:prstGeom prst="chevron">
          <a:avLst/>
        </a:prstGeom>
        <a:solidFill>
          <a:schemeClr val="accent5">
            <a:hueOff val="-2765350"/>
            <a:satOff val="1275"/>
            <a:lumOff val="5686"/>
            <a:alphaOff val="0"/>
          </a:schemeClr>
        </a:solidFill>
        <a:ln w="25400" cap="flat" cmpd="sng" algn="ctr">
          <a:solidFill>
            <a:schemeClr val="accent5">
              <a:hueOff val="-2765350"/>
              <a:satOff val="1275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Adobe 繁黑體 Std B" pitchFamily="34" charset="-120"/>
              <a:ea typeface="Adobe 繁黑體 Std B" pitchFamily="34" charset="-120"/>
            </a:rPr>
            <a:t>三</a:t>
          </a:r>
          <a:endParaRPr lang="en-US" altLang="zh-TW" sz="2000" kern="1200" dirty="0">
            <a:latin typeface="Adobe 繁黑體 Std B" pitchFamily="34" charset="-120"/>
            <a:ea typeface="Adobe 繁黑體 Std B" pitchFamily="34" charset="-120"/>
          </a:endParaRPr>
        </a:p>
      </dsp:txBody>
      <dsp:txXfrm rot="-5400000">
        <a:off x="1" y="1690126"/>
        <a:ext cx="551609" cy="236404"/>
      </dsp:txXfrm>
    </dsp:sp>
    <dsp:sp modelId="{795999E1-087B-4093-9602-65282EC33574}">
      <dsp:nvSpPr>
        <dsp:cNvPr id="0" name=""/>
        <dsp:cNvSpPr/>
      </dsp:nvSpPr>
      <dsp:spPr>
        <a:xfrm rot="5400000">
          <a:off x="3493804" y="-1527873"/>
          <a:ext cx="512208" cy="639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765350"/>
              <a:satOff val="1275"/>
              <a:lumOff val="5686"/>
              <a:alphaOff val="0"/>
            </a:schemeClr>
          </a:solidFill>
          <a:prstDash val="solid"/>
        </a:ln>
        <a:effectLst>
          <a:outerShdw blurRad="190500" dist="139700" dir="2700000" algn="tl" rotWithShape="0">
            <a:prstClr val="black">
              <a:alpha val="53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7200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effectLst/>
              <a:latin typeface="Adobe 繁黑體 Std B" pitchFamily="34" charset="-120"/>
              <a:ea typeface="Adobe 繁黑體 Std B" pitchFamily="34" charset="-120"/>
            </a:rPr>
            <a:t>孩子的重要他人</a:t>
          </a:r>
          <a:endParaRPr lang="en-US" altLang="zh-TW" sz="3200" b="1" kern="1200" dirty="0">
            <a:effectLst/>
            <a:latin typeface="Adobe 繁黑體 Std B" pitchFamily="34" charset="-120"/>
            <a:ea typeface="Adobe 繁黑體 Std B" pitchFamily="34" charset="-120"/>
          </a:endParaRPr>
        </a:p>
      </dsp:txBody>
      <dsp:txXfrm rot="-5400000">
        <a:off x="551609" y="1439326"/>
        <a:ext cx="6371594" cy="462200"/>
      </dsp:txXfrm>
    </dsp:sp>
    <dsp:sp modelId="{438BF81E-D12F-403D-8DBF-00FCD1F30B0A}">
      <dsp:nvSpPr>
        <dsp:cNvPr id="0" name=""/>
        <dsp:cNvSpPr/>
      </dsp:nvSpPr>
      <dsp:spPr>
        <a:xfrm rot="5400000">
          <a:off x="-118202" y="2236526"/>
          <a:ext cx="788013" cy="551609"/>
        </a:xfrm>
        <a:prstGeom prst="chevron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 w="25400" cap="flat" cmpd="sng" algn="ctr">
          <a:solidFill>
            <a:schemeClr val="accent5">
              <a:hueOff val="-4148025"/>
              <a:satOff val="1913"/>
              <a:lumOff val="8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Adobe 繁黑體 Std B" pitchFamily="34" charset="-120"/>
              <a:ea typeface="Adobe 繁黑體 Std B" pitchFamily="34" charset="-120"/>
            </a:rPr>
            <a:t>四</a:t>
          </a:r>
        </a:p>
      </dsp:txBody>
      <dsp:txXfrm rot="-5400000">
        <a:off x="1" y="2394129"/>
        <a:ext cx="551609" cy="236404"/>
      </dsp:txXfrm>
    </dsp:sp>
    <dsp:sp modelId="{A1DED357-FF78-4FA0-BEAD-F7A890451B7D}">
      <dsp:nvSpPr>
        <dsp:cNvPr id="0" name=""/>
        <dsp:cNvSpPr/>
      </dsp:nvSpPr>
      <dsp:spPr>
        <a:xfrm rot="5400000">
          <a:off x="3493804" y="-823870"/>
          <a:ext cx="512208" cy="639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48025"/>
              <a:satOff val="1913"/>
              <a:lumOff val="8529"/>
              <a:alphaOff val="0"/>
            </a:schemeClr>
          </a:solidFill>
          <a:prstDash val="solid"/>
        </a:ln>
        <a:effectLst>
          <a:outerShdw blurRad="190500" dist="139700" dir="2700000" algn="tl" rotWithShape="0">
            <a:prstClr val="black">
              <a:alpha val="53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7200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effectLst/>
              <a:latin typeface="Adobe 繁黑體 Std B" pitchFamily="34" charset="-120"/>
              <a:ea typeface="Adobe 繁黑體 Std B" pitchFamily="34" charset="-120"/>
            </a:rPr>
            <a:t>參考心理測驗</a:t>
          </a:r>
        </a:p>
      </dsp:txBody>
      <dsp:txXfrm rot="-5400000">
        <a:off x="551609" y="2143329"/>
        <a:ext cx="6371594" cy="462200"/>
      </dsp:txXfrm>
    </dsp:sp>
    <dsp:sp modelId="{68B31AED-5BCD-4196-ABE2-E1D629C0FEFE}">
      <dsp:nvSpPr>
        <dsp:cNvPr id="0" name=""/>
        <dsp:cNvSpPr/>
      </dsp:nvSpPr>
      <dsp:spPr>
        <a:xfrm rot="5400000">
          <a:off x="-118202" y="2940530"/>
          <a:ext cx="788013" cy="551609"/>
        </a:xfrm>
        <a:prstGeom prst="chevron">
          <a:avLst/>
        </a:prstGeom>
        <a:solidFill>
          <a:schemeClr val="accent5">
            <a:hueOff val="-5530700"/>
            <a:satOff val="2551"/>
            <a:lumOff val="11372"/>
            <a:alphaOff val="0"/>
          </a:schemeClr>
        </a:solidFill>
        <a:ln w="25400" cap="flat" cmpd="sng" algn="ctr">
          <a:solidFill>
            <a:schemeClr val="accent5">
              <a:hueOff val="-5530700"/>
              <a:satOff val="255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Adobe 繁黑體 Std B" pitchFamily="34" charset="-120"/>
              <a:ea typeface="Adobe 繁黑體 Std B" pitchFamily="34" charset="-120"/>
            </a:rPr>
            <a:t>五</a:t>
          </a:r>
        </a:p>
      </dsp:txBody>
      <dsp:txXfrm rot="-5400000">
        <a:off x="1" y="3098133"/>
        <a:ext cx="551609" cy="236404"/>
      </dsp:txXfrm>
    </dsp:sp>
    <dsp:sp modelId="{CFE1CEA9-33C3-49F1-B81A-4232AA68F162}">
      <dsp:nvSpPr>
        <dsp:cNvPr id="0" name=""/>
        <dsp:cNvSpPr/>
      </dsp:nvSpPr>
      <dsp:spPr>
        <a:xfrm rot="5400000">
          <a:off x="3493804" y="-119866"/>
          <a:ext cx="512208" cy="639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530700"/>
              <a:satOff val="2551"/>
              <a:lumOff val="11372"/>
              <a:alphaOff val="0"/>
            </a:schemeClr>
          </a:solidFill>
          <a:prstDash val="solid"/>
        </a:ln>
        <a:effectLst>
          <a:outerShdw blurRad="190500" dist="139700" dir="2700000" algn="tl" rotWithShape="0">
            <a:prstClr val="black">
              <a:alpha val="53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7200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effectLst/>
              <a:latin typeface="Adobe 繁黑體 Std B" pitchFamily="34" charset="-120"/>
              <a:ea typeface="Adobe 繁黑體 Std B" pitchFamily="34" charset="-120"/>
            </a:rPr>
            <a:t>掌握最新資訊</a:t>
          </a:r>
        </a:p>
      </dsp:txBody>
      <dsp:txXfrm rot="-5400000">
        <a:off x="551609" y="2847333"/>
        <a:ext cx="6371594" cy="462200"/>
      </dsp:txXfrm>
    </dsp:sp>
    <dsp:sp modelId="{4E7BF986-F769-4A6C-A1F0-F56FB0D35028}">
      <dsp:nvSpPr>
        <dsp:cNvPr id="0" name=""/>
        <dsp:cNvSpPr/>
      </dsp:nvSpPr>
      <dsp:spPr>
        <a:xfrm rot="5400000">
          <a:off x="-118202" y="3644533"/>
          <a:ext cx="788013" cy="551609"/>
        </a:xfrm>
        <a:prstGeom prst="chevron">
          <a:avLst/>
        </a:prstGeom>
        <a:solidFill>
          <a:schemeClr val="accent5">
            <a:hueOff val="-6913374"/>
            <a:satOff val="3188"/>
            <a:lumOff val="14215"/>
            <a:alphaOff val="0"/>
          </a:schemeClr>
        </a:solidFill>
        <a:ln w="25400" cap="flat" cmpd="sng" algn="ctr">
          <a:solidFill>
            <a:schemeClr val="accent5">
              <a:hueOff val="-6913374"/>
              <a:satOff val="3188"/>
              <a:lumOff val="1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Adobe 繁黑體 Std B" pitchFamily="34" charset="-120"/>
              <a:ea typeface="Adobe 繁黑體 Std B" pitchFamily="34" charset="-120"/>
            </a:rPr>
            <a:t>六</a:t>
          </a:r>
        </a:p>
      </dsp:txBody>
      <dsp:txXfrm rot="-5400000">
        <a:off x="1" y="3802136"/>
        <a:ext cx="551609" cy="236404"/>
      </dsp:txXfrm>
    </dsp:sp>
    <dsp:sp modelId="{05E94519-F404-4E7D-9BFC-A6976F923713}">
      <dsp:nvSpPr>
        <dsp:cNvPr id="0" name=""/>
        <dsp:cNvSpPr/>
      </dsp:nvSpPr>
      <dsp:spPr>
        <a:xfrm rot="5400000">
          <a:off x="3493804" y="584136"/>
          <a:ext cx="512208" cy="639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913374"/>
              <a:satOff val="3188"/>
              <a:lumOff val="14215"/>
              <a:alphaOff val="0"/>
            </a:schemeClr>
          </a:solidFill>
          <a:prstDash val="solid"/>
        </a:ln>
        <a:effectLst>
          <a:outerShdw blurRad="190500" dist="139700" dir="2700000" algn="tl" rotWithShape="0">
            <a:prstClr val="black">
              <a:alpha val="53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7200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effectLst/>
              <a:latin typeface="Adobe 繁黑體 Std B" pitchFamily="34" charset="-120"/>
              <a:ea typeface="Adobe 繁黑體 Std B" pitchFamily="34" charset="-120"/>
            </a:rPr>
            <a:t>志願排序的問題</a:t>
          </a:r>
        </a:p>
      </dsp:txBody>
      <dsp:txXfrm rot="-5400000">
        <a:off x="551609" y="3551335"/>
        <a:ext cx="6371594" cy="462200"/>
      </dsp:txXfrm>
    </dsp:sp>
    <dsp:sp modelId="{1EFAA1EA-9E6A-475F-8582-7196B7F5ED81}">
      <dsp:nvSpPr>
        <dsp:cNvPr id="0" name=""/>
        <dsp:cNvSpPr/>
      </dsp:nvSpPr>
      <dsp:spPr>
        <a:xfrm rot="5400000">
          <a:off x="-118202" y="4348536"/>
          <a:ext cx="788013" cy="551609"/>
        </a:xfrm>
        <a:prstGeom prst="chevron">
          <a:avLst/>
        </a:prstGeom>
        <a:solidFill>
          <a:schemeClr val="accent5">
            <a:hueOff val="-8296049"/>
            <a:satOff val="3826"/>
            <a:lumOff val="17058"/>
            <a:alphaOff val="0"/>
          </a:schemeClr>
        </a:solidFill>
        <a:ln w="25400" cap="flat" cmpd="sng" algn="ctr">
          <a:solidFill>
            <a:schemeClr val="accent5">
              <a:hueOff val="-8296049"/>
              <a:satOff val="3826"/>
              <a:lumOff val="1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Adobe 繁黑體 Std B" pitchFamily="34" charset="-120"/>
              <a:ea typeface="Adobe 繁黑體 Std B" pitchFamily="34" charset="-120"/>
            </a:rPr>
            <a:t>七</a:t>
          </a:r>
        </a:p>
      </dsp:txBody>
      <dsp:txXfrm rot="-5400000">
        <a:off x="1" y="4506139"/>
        <a:ext cx="551609" cy="236404"/>
      </dsp:txXfrm>
    </dsp:sp>
    <dsp:sp modelId="{85C88174-90DA-43C9-A45B-B4AEDA5A95BB}">
      <dsp:nvSpPr>
        <dsp:cNvPr id="0" name=""/>
        <dsp:cNvSpPr/>
      </dsp:nvSpPr>
      <dsp:spPr>
        <a:xfrm rot="5400000">
          <a:off x="3493804" y="1288139"/>
          <a:ext cx="512208" cy="6396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96049"/>
              <a:satOff val="3826"/>
              <a:lumOff val="17058"/>
              <a:alphaOff val="0"/>
            </a:schemeClr>
          </a:solidFill>
          <a:prstDash val="solid"/>
        </a:ln>
        <a:effectLst>
          <a:outerShdw blurRad="190500" dist="139700" dir="2700000" algn="tl" rotWithShape="0">
            <a:prstClr val="black">
              <a:alpha val="53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7200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b="1" kern="1200" dirty="0">
              <a:effectLst/>
              <a:latin typeface="Adobe 繁黑體 Std B" pitchFamily="34" charset="-120"/>
              <a:ea typeface="Adobe 繁黑體 Std B" pitchFamily="34" charset="-120"/>
            </a:rPr>
            <a:t>填滿志願，以免落榜</a:t>
          </a:r>
        </a:p>
      </dsp:txBody>
      <dsp:txXfrm rot="-5400000">
        <a:off x="551609" y="4255338"/>
        <a:ext cx="6371594" cy="46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D212F6-DB12-49F1-8F46-9C5D0B9A9148}" type="datetimeFigureOut">
              <a:rPr lang="zh-TW" altLang="en-US"/>
              <a:pPr>
                <a:defRPr/>
              </a:pPr>
              <a:t>2023/6/19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603786-28EF-49FA-A697-81B6889E8A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76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45E1814-FA0C-4192-BF84-5DCD78B25461}" type="datetimeFigureOut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07BF84-6477-4B36-8861-78C837BE5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624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07BF84-6477-4B36-8861-78C837BE520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93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/>
              <a:t>提供桃園區書面資料（</a:t>
            </a:r>
            <a:r>
              <a:rPr lang="en-US" altLang="zh-TW"/>
              <a:t>excel</a:t>
            </a:r>
            <a:r>
              <a:rPr lang="zh-TW" altLang="en-US"/>
              <a:t>檔）</a:t>
            </a:r>
          </a:p>
        </p:txBody>
      </p:sp>
      <p:sp>
        <p:nvSpPr>
          <p:cNvPr id="98308" name="投影片編號版面配置區 3"/>
          <p:cNvSpPr txBox="1">
            <a:spLocks noGrp="1"/>
          </p:cNvSpPr>
          <p:nvPr/>
        </p:nvSpPr>
        <p:spPr bwMode="auto">
          <a:xfrm>
            <a:off x="2773363" y="14193838"/>
            <a:ext cx="2120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1" tIns="47376" rIns="94751" bIns="47376" anchor="b"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54748B-65DB-4C76-A16A-5B89370A3622}" type="slidenum">
              <a:rPr lang="zh-TW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9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z="1100">
                <a:latin typeface="Arial" panose="020B0604020202020204" pitchFamily="34" charset="0"/>
              </a:rPr>
              <a:t>摺頁資料  金雞蛋</a:t>
            </a:r>
            <a:r>
              <a:rPr lang="en-US" altLang="zh-TW" sz="1100">
                <a:latin typeface="Arial" panose="020B0604020202020204" pitchFamily="34" charset="0"/>
              </a:rPr>
              <a:t>(</a:t>
            </a:r>
            <a:r>
              <a:rPr lang="zh-TW" altLang="en-US" sz="1100">
                <a:latin typeface="Arial" panose="020B0604020202020204" pitchFamily="34" charset="0"/>
              </a:rPr>
              <a:t>精、基、待</a:t>
            </a:r>
          </a:p>
          <a:p>
            <a:pPr eaLnBrk="1" hangingPunct="1">
              <a:spcBef>
                <a:spcPct val="0"/>
              </a:spcBef>
            </a:pPr>
            <a:endParaRPr lang="en-US" altLang="zh-TW" sz="1100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1100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會考仍在進行試模擬中，請不要隨補習班起舞</a:t>
            </a:r>
            <a:r>
              <a:rPr lang="en-US" altLang="zh-TW" sz="1100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◎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會考考國英數自社五科，題目難易適中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-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每科成績僅以精熟、基礎、待加強三級表示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</a:t>
            </a: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※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無需分分計較（</a:t>
            </a: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80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和</a:t>
            </a: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99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分都是精熟），思考、統整應用重於反覆練習作答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※</a:t>
            </a:r>
            <a:r>
              <a:rPr lang="zh-TW" altLang="en-US" b="1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教師的啟發式教學專業更要講究</a:t>
            </a:r>
            <a:endParaRPr lang="en-US" altLang="zh-TW" b="1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endParaRPr lang="zh-TW" altLang="en-US"/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2773363" y="14193838"/>
            <a:ext cx="2120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1" tIns="47376" rIns="94751" bIns="47376" anchor="b"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608859-7191-49EA-96D2-C93F36725BEC}" type="slidenum">
              <a:rPr lang="zh-TW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5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287463" y="1122363"/>
            <a:ext cx="7470776" cy="5603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7097713"/>
            <a:ext cx="3914775" cy="672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54" tIns="47377" rIns="94754" bIns="473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47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2950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585" tIns="49293" rIns="98585" bIns="4929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摺頁資料</a:t>
            </a:r>
          </a:p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6500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85" tIns="49293" rIns="98585" bIns="49293" anchor="b"/>
          <a:lstStyle>
            <a:lvl1pPr defTabSz="9699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699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699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699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699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B480CAA-94A2-40D3-B3A8-0C660A90480E}" type="slidenum">
              <a:rPr lang="zh-TW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6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DFD8-6BAB-457C-B613-9E0E9B0CC95F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8788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D8BCBA4-5EEB-4150-8D93-0864246113F3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19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39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8788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D8BCBA4-5EEB-4150-8D93-0864246113F3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20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2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8788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D8BCBA4-5EEB-4150-8D93-0864246113F3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21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3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A97C-4F65-4F63-9F56-98D951DC9400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18B8-80F5-4C91-98B8-0A6E5CA254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92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D452-C141-467E-BF65-D7984A163875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F64B-E2BF-4FB7-B632-79FE7909FE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4777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FA5D-EE23-4AA8-A063-774069044AF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40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F7FB-A4E7-42A4-A602-02F8ECEF6E0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090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14ED-DD52-4039-8CB1-B6653E6D687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090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3600-A9D6-467A-9DFE-DC77E9F7D72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00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A2A8-5241-4845-9677-AB12DCD7889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104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CE7E-2D55-4C64-A295-B55F7B83F6E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5EAC-5F4B-4722-BEB3-2F9375D53D0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664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9E9E-1CEF-4F57-980D-3E484CD56A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841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CB79-5D92-4952-ACD2-7A9B36A00E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602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13AD-3484-43C3-9575-33268213DD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984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EDF06-17BA-4CD6-9ABF-EF49657E3B5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6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4AB15A-439F-409F-8CF5-79B42F56EF11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6385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94F4-8322-4031-B1B6-6B258A954B6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68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95E7-1CD2-4EA0-9A4B-DBA0D067115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61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02CC-FBED-47FB-99EE-49F0CC708C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83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7688-56AA-4D48-8146-D73B9167EFA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1D4135-6A5F-4559-B941-581BED022E90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5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4DF9DB-2925-44E6-9C70-132D61110CB9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5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68197B-E717-4064-9B6D-8D2D48DA7E1C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84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546D35-A033-4F5D-8407-CB8E8BFA3032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45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D5BB15-A904-42E3-9325-FE61E44898E6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19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EF5DAC-CA9C-4C8E-B152-406CADFD7C87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80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21DB1F-9F81-4D99-A07E-A9C1482D879F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633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C02615-614B-4DC0-A253-4483059E84E4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28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7A74-8302-40CC-BCEA-E5968E4A55B1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0493-FDEA-41A6-B55C-8E66499ADA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964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F49DCB-2BDF-432E-8FEE-2E075F1481BD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88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16DDB2-50CF-4D25-A230-FE9837B5235E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18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716EED-E46D-4FDD-B5BF-72D172B00C3B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309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49E486-FB96-423A-891C-7A9F3EB36045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476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1B3170-1D9C-4389-995A-07E6277F21E3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859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86EAC6-CDAD-43C4-9EE0-29A501B7519D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205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34472F-1B07-4201-AB44-57E5F523D6F0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925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8BCA02-B44B-48EC-8E56-009C3B3EB81D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57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239CA9-95C4-4C31-810E-06E02B1CD040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025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8D0A7-6313-4EBE-9609-39563E6CF780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0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EDF1-669F-49CB-B26B-3AC8CCC38AEE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F690-AE23-40FA-BF27-A1B765D8D1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4591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53FAE7-D6A1-4475-A1D4-97377E2CE974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6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4E7AE4-0133-40DE-8493-7762E441E101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21E1C4-CE07-4F1F-949A-56C559DD14C8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058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2A5304-91EB-4178-B78C-EA9B32180AA6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470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48F32F-FE6C-477C-96EA-A6C4EEE647DA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473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BF92CB-D908-4298-B915-C6BFDCB0F267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24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BB32A4-E6FE-4A96-84FF-6EA6A3D69DEF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73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1709DE-0CB9-443D-960B-D247F29B1A6D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312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2BC8FF-F50C-40C6-BCC2-AB046F6945F7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214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399457-AC47-4E9B-BD7E-5D7B69638462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06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2B78-55B9-47CA-ACF9-C849530B273B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69D4-1BD4-49AA-A136-36714AE322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880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FA733F-73A6-45F9-97F7-860B578D94A6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670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853964-26E8-4823-B6D4-3D0BFAC39339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37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9EA8B5-A93A-4CEF-A1C5-16147EBC0466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59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642A0C-4BBE-45DD-95F3-6915E66F5D40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310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D657EB-DB28-4208-848D-2A2E0B1554FD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426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98DD69-0C74-49F9-82B5-965BF09D7389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607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2DC511-65B3-4126-86AA-D558187A9140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785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4099E8-E462-4350-84BF-72FC4DB2EF2D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206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91D7F3-3229-442E-9173-6436E4220AD0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237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E6E295-4821-433D-AA2A-33B2EAABA44F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49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26A7-2DAF-427C-8862-28C0DE147F2A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9C69-5EA5-4B84-85AE-F4F138512E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3466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2879CE-353B-4754-AB4F-B59CF4837781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131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D885E0-7495-4C3C-B47D-EF3321160F5E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053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383A93-73D7-4E19-A706-11C6B95391C9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499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6B258E-C0EF-4762-9596-D60CABE033A9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39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0C02A-0A79-434D-B529-E2248083D147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06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91E962-0E3F-4B34-915B-4C8FE421E03F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716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A603B7-416D-4079-AA5D-F22532AC521E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394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C7F2DE-A3FB-44BC-954F-36DAEF23B9DC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339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D41FA9-05D8-4235-BE9E-9082918A5F55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752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3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2CBAE8-B0A5-4F56-9938-D55059F2BDFF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660E44-F5C6-4064-83EA-F5448358C2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33920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0D9C-E367-478B-B5A4-5C610A032BAD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05B4-F7E7-49F0-B03D-8F02E63182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783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630A6D-80E1-4505-A528-E04B3AA7C604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089F9A-3AF7-474F-AE82-442650AE81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48615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zh-TW" altLang="en-US" sz="2800" b="1" kern="1200" baseline="0" dirty="0" smtClean="0">
                <a:solidFill>
                  <a:srgbClr val="0033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6492A4-A542-4B21-82CF-73746DA31B8C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390C38-399D-4190-89FE-C9B6452D9E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89179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5CCE4A-A490-4129-8013-880C8C80870E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B813A0-202D-43D8-89DA-956B2BF244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708058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BCDA7D-0805-4A6B-BE88-13C519CD7AF8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0F3F11-C44F-442C-9317-7AFFB4E184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931857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47B2A9-B629-4D44-8845-7C58EF99CC60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5AB0EB-C6D8-4574-9F31-1C42A5C6C8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47871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5597D0-B929-46BB-BF91-421A6FCC238D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AF83CC-46C9-46C8-9299-F1617E3D05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97439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0C7CF1-1423-4071-932D-A1E97EF1E952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F0E975-B53C-4A8F-ABA1-7B11DB33D1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728132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99936D-8403-4F79-9E7A-1F918267B838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40E1C5-23E4-473F-A750-E9E12BC06F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542952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4F0755-D916-4626-BCED-7FCC94159C09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929E80-0441-4202-9BF3-ACCAAB8EC9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53307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BF76F8-6952-4BC3-8D56-D6CEF7270106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E5AACD-51A4-4E23-B499-82ED23830C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8783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044B-5512-42FB-9756-F4B1F70A468C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1422-2D59-42FE-87B9-FBD86089BE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648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7AB7-F991-47E7-ABD4-60D969CA2BA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01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791D-E264-40C1-A20A-0EDD8419B9C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70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4B69-7CFB-4556-BB78-9957CD8C6E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5EAC-5F4B-4722-BEB3-2F9375D53D0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68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B924-728E-453C-8780-DE63288CDC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27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5FFA-DDE4-4E5A-BB18-980D67EA649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69A0-1302-4FAF-B6D4-3BFD6B06474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01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FF35-BB64-4081-8BEF-0615BC3D8D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8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E068-DABC-4BC9-B503-B86FCB0801A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18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3AEF-604B-4253-B2FB-8679E1B98FA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8FB-0FF0-4BDD-9A13-90AF914CE4A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71E0-A1D0-4DCA-9203-039577679243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5A16-8957-4619-85B1-65859986CB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53688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B1F9-6B4B-423A-809A-4BB52A2C3CD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588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CC27-D1EC-45FA-BA51-903690E8F2F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847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ECF9-B310-4590-AD2C-3C3679F418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09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B901-2721-4E30-9EE2-DFEBE642E4E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5EAC-5F4B-4722-BEB3-2F9375D53D0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43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1727-0787-40C4-B7A9-C3546A7FE4C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817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300D-093F-46C7-8421-2A9DC096F7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2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A23B-8D0A-4359-97C2-5C3D37F27C0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73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084F-48DF-4687-9784-E8874856684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54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AECD-8163-41FB-B670-8214EA2215D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9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002D-DB29-4651-9899-55E6DA47367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6FFE-DB3D-4605-B8FB-1AE9C75E26B1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C176-CF86-4324-9F06-257F6B9AE4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143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1C77-3841-4A7B-AC65-00519E2D5E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70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68F5-066E-4369-85D8-5341BCC939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31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000E-79B1-4ED5-B33E-7B9B16C1315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51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8CB0-B65E-409C-BCB5-66F6F72BE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8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2BC0-E13B-4E12-9DDC-FA864CC71B6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5EAC-5F4B-4722-BEB3-2F9375D53D0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324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5444-ED12-439E-9556-F888227F13F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60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7850-3488-4C67-A6BF-6214F5036F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065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3447-E50B-4C66-993D-CBB17C67D4E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09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353-4AA5-428F-BC8D-D14092602F5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6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F92E-40AF-49C2-90F1-B9D273B720F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5F81D2-5DFA-4729-A561-8C7DB101A418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C322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1B0DFC0-9C9F-4B57-8FA1-0D5AF621AD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DCAFDF43-7153-47B2-B1DD-42DDA93EF7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D527D42B-FD70-487E-94AA-5F6DD4C56A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F9FD41-9288-4A19-932C-957FF5A05528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400" b="1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  <p:sldLayoutId id="214748497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72651B-89ED-45C5-B38D-9DB833F122B4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400" b="1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  <p:sldLayoutId id="214748498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10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49361A-D22C-415D-BF34-B44738BB93D9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400" b="1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  <p:sldLayoutId id="214748499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4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8E2FFBF-833B-4630-98D6-4B46F90FF1E6}" type="datetime1">
              <a:rPr lang="zh-TW" altLang="en-US" smtClean="0"/>
              <a:t>2023/6/19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400" b="1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5010" r:id="rId4"/>
    <p:sldLayoutId id="2147485011" r:id="rId5"/>
    <p:sldLayoutId id="2147485012" r:id="rId6"/>
    <p:sldLayoutId id="2147485013" r:id="rId7"/>
    <p:sldLayoutId id="2147485014" r:id="rId8"/>
    <p:sldLayoutId id="2147485015" r:id="rId9"/>
    <p:sldLayoutId id="2147485016" r:id="rId10"/>
    <p:sldLayoutId id="2147485017" r:id="rId11"/>
    <p:sldLayoutId id="214748501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A94B5063-58F9-4EBE-9EAB-5DB81E8251E0}" type="datetime1">
              <a:rPr lang="zh-TW" altLang="en-US" smtClean="0"/>
              <a:t>2023/6/19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49C476F6-FA38-4008-9A04-858EBA1F97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175" name="Picture 7" descr="dal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30321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F9847377-7D6B-4D4B-8781-72F71901787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D527D42B-FD70-487E-94AA-5F6DD4C56A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1" r:id="rId1"/>
    <p:sldLayoutId id="2147485032" r:id="rId2"/>
    <p:sldLayoutId id="2147485033" r:id="rId3"/>
    <p:sldLayoutId id="2147485034" r:id="rId4"/>
    <p:sldLayoutId id="2147485035" r:id="rId5"/>
    <p:sldLayoutId id="2147485036" r:id="rId6"/>
    <p:sldLayoutId id="2147485037" r:id="rId7"/>
    <p:sldLayoutId id="2147485038" r:id="rId8"/>
    <p:sldLayoutId id="2147485039" r:id="rId9"/>
    <p:sldLayoutId id="2147485040" r:id="rId10"/>
    <p:sldLayoutId id="214748504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34307FD5-7ADE-40BD-804E-A2227989279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D527D42B-FD70-487E-94AA-5F6DD4C56A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0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60F6BB50-A65C-4E1B-9FF8-13C4BC84EEE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D527D42B-FD70-487E-94AA-5F6DD4C56A3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56" r:id="rId2"/>
    <p:sldLayoutId id="2147485057" r:id="rId3"/>
    <p:sldLayoutId id="2147485058" r:id="rId4"/>
    <p:sldLayoutId id="2147485059" r:id="rId5"/>
    <p:sldLayoutId id="2147485060" r:id="rId6"/>
    <p:sldLayoutId id="2147485061" r:id="rId7"/>
    <p:sldLayoutId id="2147485062" r:id="rId8"/>
    <p:sldLayoutId id="2147485063" r:id="rId9"/>
    <p:sldLayoutId id="2147485064" r:id="rId10"/>
    <p:sldLayoutId id="2147485065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8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CF1434-3F17-4E7E-9483-CB1D51A7349B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  <p:pic>
        <p:nvPicPr>
          <p:cNvPr id="83971" name="Picture 5" descr="圖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/>
          </p:cNvSpPr>
          <p:nvPr/>
        </p:nvSpPr>
        <p:spPr bwMode="auto">
          <a:xfrm>
            <a:off x="1116013" y="1628775"/>
            <a:ext cx="7200900" cy="1584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講師：仁和國中輔導主任梁家雍</a:t>
            </a:r>
          </a:p>
          <a:p>
            <a:pPr eaLnBrk="1" hangingPunct="1">
              <a:buFontTx/>
              <a:buNone/>
              <a:defRPr/>
            </a:pP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時間：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112</a:t>
            </a: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21</a:t>
            </a: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endParaRPr kumimoji="0" lang="en-US" altLang="zh-TW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電話：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3906626#610</a:t>
            </a:r>
            <a:endParaRPr kumimoji="0" lang="zh-TW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/>
          </p:cNvSpPr>
          <p:nvPr/>
        </p:nvSpPr>
        <p:spPr bwMode="auto">
          <a:xfrm>
            <a:off x="179388" y="115888"/>
            <a:ext cx="8748712" cy="1368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zh-TW" sz="47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ahoma" pitchFamily="34" charset="0"/>
              </a:rPr>
              <a:t>112</a:t>
            </a:r>
            <a:r>
              <a:rPr kumimoji="0" lang="zh-TW" altLang="en-US" sz="47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ahoma" pitchFamily="34" charset="0"/>
              </a:rPr>
              <a:t>年免試入學志願選填說明</a:t>
            </a:r>
            <a:endParaRPr kumimoji="0" lang="zh-TW" altLang="en-US" sz="5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ED238-9ECB-43A1-AD0E-1964FA577932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文字方塊 3"/>
          <p:cNvSpPr txBox="1">
            <a:spLocks noChangeArrowheads="1"/>
          </p:cNvSpPr>
          <p:nvPr/>
        </p:nvSpPr>
        <p:spPr bwMode="auto">
          <a:xfrm>
            <a:off x="2124075" y="1700213"/>
            <a:ext cx="5113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志願選填常見問題</a:t>
            </a:r>
            <a:endParaRPr lang="en-US" altLang="zh-TW" sz="3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6259" name="文字方塊 1"/>
          <p:cNvSpPr txBox="1">
            <a:spLocks noChangeArrowheads="1"/>
          </p:cNvSpPr>
          <p:nvPr/>
        </p:nvSpPr>
        <p:spPr bwMode="auto">
          <a:xfrm>
            <a:off x="755650" y="2641600"/>
            <a:ext cx="81375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誰的志願：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家長的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小孩的</a:t>
            </a:r>
            <a: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志願真的是第</a:t>
            </a:r>
            <a:r>
              <a:rPr lang="en-US" altLang="zh-TW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嗎：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兩兩比較法</a:t>
            </a:r>
            <a:endParaRPr lang="en-US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冒險能否承受風險：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第三志願</a:t>
            </a:r>
            <a:endParaRPr lang="en-US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普通科和職業類科混填：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想清楚</a:t>
            </a:r>
            <a:endParaRPr lang="en-US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4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FB99D-E3A1-493B-8A53-1D32233D88F9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68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-34814" y="825025"/>
            <a:ext cx="9167927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D:\學輔科資料\簡報圖案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641"/>
            <a:ext cx="1961183" cy="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接點 86"/>
          <p:cNvCxnSpPr/>
          <p:nvPr/>
        </p:nvCxnSpPr>
        <p:spPr>
          <a:xfrm>
            <a:off x="-23927" y="1041049"/>
            <a:ext cx="915530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-36512" y="1833137"/>
            <a:ext cx="916792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-22851" y="590999"/>
            <a:ext cx="9144000" cy="576064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4247" y="617421"/>
            <a:ext cx="8937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/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志願選填輔導考量因素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Ⅰ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學生個別差異</a:t>
            </a:r>
            <a:endParaRPr lang="zh-TW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接點 26"/>
          <p:cNvCxnSpPr>
            <a:cxnSpLocks/>
          </p:cNvCxnSpPr>
          <p:nvPr/>
        </p:nvCxnSpPr>
        <p:spPr>
          <a:xfrm flipV="1">
            <a:off x="-36512" y="1772816"/>
            <a:ext cx="9072878" cy="6032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資料庫圖表 27"/>
          <p:cNvGraphicFramePr/>
          <p:nvPr>
            <p:extLst/>
          </p:nvPr>
        </p:nvGraphicFramePr>
        <p:xfrm>
          <a:off x="359467" y="1441564"/>
          <a:ext cx="8280920" cy="459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DECF4-F1B7-4FE0-B31E-563A8B4E9C62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18B8-80F5-4C91-98B8-0A6E5CA2540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94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-34814" y="825025"/>
            <a:ext cx="9167927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D:\學輔科資料\簡報圖案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641"/>
            <a:ext cx="1961183" cy="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接點 86"/>
          <p:cNvCxnSpPr/>
          <p:nvPr/>
        </p:nvCxnSpPr>
        <p:spPr>
          <a:xfrm>
            <a:off x="-23927" y="1041049"/>
            <a:ext cx="915530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-36512" y="1833137"/>
            <a:ext cx="916792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-22851" y="590999"/>
            <a:ext cx="9144000" cy="576064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4247" y="617421"/>
            <a:ext cx="8937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 eaLnBrk="1" hangingPunct="1"/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志願選填輔導考量因素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Ⅱ 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弱勢扶助</a:t>
            </a:r>
            <a:endParaRPr lang="zh-TW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-36382" y="1203299"/>
          <a:ext cx="9072748" cy="502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57EF9-644F-4C39-BCBF-F2422C449BF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2ED5-1C95-4B29-ACE8-5E88B12C2C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-34814" y="825025"/>
            <a:ext cx="9167927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D:\學輔科資料\簡報圖案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641"/>
            <a:ext cx="1961183" cy="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接點 86"/>
          <p:cNvCxnSpPr/>
          <p:nvPr/>
        </p:nvCxnSpPr>
        <p:spPr>
          <a:xfrm>
            <a:off x="-23927" y="1041049"/>
            <a:ext cx="915530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-36512" y="1833137"/>
            <a:ext cx="916792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-22851" y="590999"/>
            <a:ext cx="9144000" cy="576064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4247" y="617421"/>
            <a:ext cx="8937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 eaLnBrk="1" hangingPunct="1"/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志願選填輔導考量因素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Ⅲ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高中職校</a:t>
            </a:r>
            <a:endParaRPr lang="zh-TW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83020" y="1339750"/>
          <a:ext cx="8928862" cy="467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F5626-A486-4544-B074-D246B0A319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2ED5-1C95-4B29-ACE8-5E88B12C2C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-34814" y="825025"/>
            <a:ext cx="9167927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D:\學輔科資料\簡報圖案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641"/>
            <a:ext cx="1961183" cy="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接點 86"/>
          <p:cNvCxnSpPr/>
          <p:nvPr/>
        </p:nvCxnSpPr>
        <p:spPr>
          <a:xfrm>
            <a:off x="-58885" y="1414818"/>
            <a:ext cx="915530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-71470" y="2206906"/>
            <a:ext cx="916792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-22851" y="590999"/>
            <a:ext cx="9144000" cy="576064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4247" y="617421"/>
            <a:ext cx="8937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 eaLnBrk="1" hangingPunct="1"/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志願選填輔導考量因素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Ⅳ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生涯進路</a:t>
            </a:r>
            <a:endParaRPr lang="zh-TW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144554" y="1541109"/>
          <a:ext cx="8928862" cy="467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FB257-6727-444F-923C-A22654461F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2ED5-1C95-4B29-ACE8-5E88B12C2C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-34814" y="825025"/>
            <a:ext cx="9167927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D:\學輔科資料\簡報圖案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641"/>
            <a:ext cx="1961183" cy="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接點 86"/>
          <p:cNvCxnSpPr/>
          <p:nvPr/>
        </p:nvCxnSpPr>
        <p:spPr>
          <a:xfrm>
            <a:off x="-23927" y="1041049"/>
            <a:ext cx="915530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-22851" y="590999"/>
            <a:ext cx="9144000" cy="576064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247" y="617421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 indent="-165100" eaLnBrk="1" hangingPunct="1"/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協助學生創造最大的可能性</a:t>
            </a:r>
            <a:endParaRPr lang="zh-TW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6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198192" y="903372"/>
          <a:ext cx="8505063" cy="50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7" name="Picture 4" descr="https://encrypted-tbn0.gstatic.com/images?q=tbn:ANd9GcQDHj3bG4gZPKyeImmReVOBn-Hlg7v-oh-HiVfMpzsNJRoRLXU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349086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621E0-104B-4878-834A-89A6C6E13E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2023/6/19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2ED5-1C95-4B29-ACE8-5E88B12C2C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標題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ln>
                  <a:noFill/>
                </a:ln>
                <a:ea typeface="標楷體" panose="03000509000000000000" pitchFamily="65" charset="-120"/>
              </a:rPr>
              <a:t>個別序位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「個別序位」提供我們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個重要資訊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，其一為，比率區間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(X%~Y%)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；其二為，累積人數區間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(M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~N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舉例：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比率區間為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1.07%~1.42%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，累積人數區間為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~400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重點在用累積人數判斷落點。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57250-8838-4B02-B194-93233C162375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>
                <a:ln>
                  <a:noFill/>
                </a:ln>
                <a:ea typeface="標楷體" panose="03000509000000000000" pitchFamily="65" charset="-120"/>
              </a:rPr>
              <a:t>個別序位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8134350" cy="4616450"/>
          </a:xfrm>
        </p:spPr>
        <p:txBody>
          <a:bodyPr/>
          <a:lstStyle/>
          <a:p>
            <a:pPr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「個別序位」是桃連區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名畢業學生中，</a:t>
            </a:r>
            <a:r>
              <a:rPr lang="zh-TW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先扣</a:t>
            </a:r>
            <a:r>
              <a:rPr lang="zh-TW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除掉已經錄取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報到的學生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包含</a:t>
            </a:r>
            <a:r>
              <a:rPr lang="zh-TW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職科特招、</a:t>
            </a:r>
            <a:r>
              <a:rPr lang="zh-TW" altLang="zh-TW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直升入學</a:t>
            </a:r>
            <a:r>
              <a:rPr lang="zh-TW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、技優甄審及實用技能班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再以</a:t>
            </a:r>
            <a:r>
              <a:rPr lang="zh-TW" altLang="zh-TW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本區超額比序順序排序之後</a:t>
            </a:r>
            <a:r>
              <a:rPr lang="zh-TW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的落點參考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此落點並未將志願序此一比序條件列入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有些</a:t>
            </a: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3A2B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的孩子會跑去私立學校。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CB74D-CD10-4E19-AC7F-E3F8DB7F9B39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684213" y="3683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ln>
                  <a:noFill/>
                </a:ln>
                <a:ea typeface="標楷體" panose="03000509000000000000" pitchFamily="65" charset="-120"/>
              </a:rPr>
              <a:t>如何使用個別序位</a:t>
            </a:r>
          </a:p>
        </p:txBody>
      </p:sp>
      <p:sp>
        <p:nvSpPr>
          <p:cNvPr id="82947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2420938"/>
            <a:ext cx="8785225" cy="3384550"/>
          </a:xfrm>
        </p:spPr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知悉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累積人數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知悉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免試入學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知悉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未包括</a:t>
            </a:r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志願序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個別序位會隨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錄取志願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u="sng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變動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5723C2-CDC3-4419-B200-280A17A861A3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8294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7198F-D8CA-45E4-9344-559C3D65578A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4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編號版面配置區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C443E0-6826-47DD-9886-88AEAD0B627B}" type="slidenum">
              <a:rPr kumimoji="0"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kumimoji="0" lang="en-US" altLang="zh-TW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2339752" cy="461665"/>
          </a:xfrm>
          <a:prstGeom prst="rect">
            <a:avLst/>
          </a:prstGeom>
          <a:solidFill>
            <a:srgbClr val="FFFB69"/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110</a:t>
            </a:r>
            <a:r>
              <a:rPr lang="zh-TW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年會考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BC58A-4A18-42F5-BCB2-7808614B85EE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10540429" cy="5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7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/>
              <a:t>錄取、報到、放棄三步曲</a:t>
            </a:r>
          </a:p>
        </p:txBody>
      </p:sp>
      <p:sp>
        <p:nvSpPr>
          <p:cNvPr id="87043" name="內容版面配置區 2"/>
          <p:cNvSpPr>
            <a:spLocks noGrp="1"/>
          </p:cNvSpPr>
          <p:nvPr>
            <p:ph idx="1"/>
          </p:nvPr>
        </p:nvSpPr>
        <p:spPr>
          <a:xfrm>
            <a:off x="392113" y="1557338"/>
            <a:ext cx="6553200" cy="4664075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錄取報到</a:t>
            </a:r>
            <a:endParaRPr lang="en-US" altLang="zh-TW" sz="2800" dirty="0"/>
          </a:p>
          <a:p>
            <a:pPr lvl="1" eaLnBrk="1" hangingPunct="1"/>
            <a:r>
              <a:rPr lang="zh-TW" altLang="en-US" sz="2400" dirty="0"/>
              <a:t>選擇就讀，依規定日期報到</a:t>
            </a:r>
            <a:endParaRPr lang="en-US" altLang="zh-TW" sz="2400" dirty="0"/>
          </a:p>
          <a:p>
            <a:pPr lvl="1" eaLnBrk="1" hangingPunct="1"/>
            <a:r>
              <a:rPr lang="zh-TW" altLang="en-US" sz="2400" dirty="0"/>
              <a:t>未報到視同放棄錄取資格</a:t>
            </a:r>
            <a:endParaRPr lang="en-US" altLang="zh-TW" sz="2400" dirty="0"/>
          </a:p>
          <a:p>
            <a:pPr eaLnBrk="1" hangingPunct="1"/>
            <a:r>
              <a:rPr lang="zh-TW" altLang="en-US" sz="2800" dirty="0"/>
              <a:t>放棄錄取資格</a:t>
            </a:r>
            <a:endParaRPr lang="en-US" altLang="zh-TW" sz="2800" dirty="0"/>
          </a:p>
          <a:p>
            <a:pPr lvl="1" eaLnBrk="1" hangingPunct="1"/>
            <a:r>
              <a:rPr lang="zh-TW" altLang="en-US" sz="2400" dirty="0"/>
              <a:t>報到後仍有時間考慮是否就讀</a:t>
            </a:r>
            <a:endParaRPr lang="en-US" altLang="zh-TW" sz="2400" dirty="0"/>
          </a:p>
          <a:p>
            <a:pPr lvl="1" eaLnBrk="1" hangingPunct="1"/>
            <a:r>
              <a:rPr lang="zh-TW" altLang="en-US" sz="2400" dirty="0"/>
              <a:t>若決定不就讀，得辦理放棄錄取資格。</a:t>
            </a:r>
            <a:endParaRPr lang="en-US" altLang="zh-TW" sz="2400" dirty="0"/>
          </a:p>
          <a:p>
            <a:pPr eaLnBrk="1" hangingPunct="1"/>
            <a:r>
              <a:rPr lang="zh-TW" altLang="en-US" b="1" dirty="0">
                <a:solidFill>
                  <a:srgbClr val="FF0000"/>
                </a:solidFill>
              </a:rPr>
              <a:t>已報到學生將無法參加後續招生管道</a:t>
            </a:r>
          </a:p>
        </p:txBody>
      </p:sp>
      <p:sp>
        <p:nvSpPr>
          <p:cNvPr id="4" name="矩形 3"/>
          <p:cNvSpPr/>
          <p:nvPr/>
        </p:nvSpPr>
        <p:spPr>
          <a:xfrm>
            <a:off x="6913099" y="1700808"/>
            <a:ext cx="1872208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放榜錄取</a:t>
            </a:r>
          </a:p>
        </p:txBody>
      </p:sp>
      <p:sp>
        <p:nvSpPr>
          <p:cNvPr id="5" name="矩形 4"/>
          <p:cNvSpPr/>
          <p:nvPr/>
        </p:nvSpPr>
        <p:spPr>
          <a:xfrm>
            <a:off x="6913099" y="3356992"/>
            <a:ext cx="1872208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報到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7848600" y="2708275"/>
            <a:ext cx="0" cy="6492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913099" y="5085184"/>
            <a:ext cx="1872208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放棄錄取資格</a:t>
            </a:r>
          </a:p>
        </p:txBody>
      </p:sp>
      <p:cxnSp>
        <p:nvCxnSpPr>
          <p:cNvPr id="9" name="直線單箭頭接點 8"/>
          <p:cNvCxnSpPr/>
          <p:nvPr/>
        </p:nvCxnSpPr>
        <p:spPr>
          <a:xfrm>
            <a:off x="7848600" y="4365625"/>
            <a:ext cx="0" cy="71913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5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EBDD41-778B-422A-B0E4-201F1713ECC8}" type="slidenum">
              <a:rPr lang="en-US" altLang="zh-TW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C99AD-5C5F-465A-9797-50FBD76B96D1}" type="datetime1">
              <a:rPr lang="zh-TW" altLang="en-US" smtClean="0"/>
              <a:t>2023/6/19</a:t>
            </a:fld>
            <a:endParaRPr lang="en-US" altLang="zh-TW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編號版面配置區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C443E0-6826-47DD-9886-88AEAD0B627B}" type="slidenum">
              <a:rPr kumimoji="0"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kumimoji="0" lang="en-US" altLang="zh-TW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2339752" cy="461665"/>
          </a:xfrm>
          <a:prstGeom prst="rect">
            <a:avLst/>
          </a:prstGeom>
          <a:solidFill>
            <a:srgbClr val="FFFB69"/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111</a:t>
            </a:r>
            <a:r>
              <a:rPr lang="zh-TW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年會考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BC58A-4A18-42F5-BCB2-7808614B85EE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39D9A4-B7FE-414F-994F-95F34EDEC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0728"/>
            <a:ext cx="10548664" cy="56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編號版面配置區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C443E0-6826-47DD-9886-88AEAD0B627B}" type="slidenum">
              <a:rPr kumimoji="0"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kumimoji="0" lang="en-US" altLang="zh-TW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2339752" cy="461665"/>
          </a:xfrm>
          <a:prstGeom prst="rect">
            <a:avLst/>
          </a:prstGeom>
          <a:solidFill>
            <a:srgbClr val="FFFB69"/>
          </a:solidFill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112</a:t>
            </a:r>
            <a:r>
              <a:rPr lang="zh-TW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年會考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BC58A-4A18-42F5-BCB2-7808614B85EE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2A1DA54-A2DE-4E9B-AD7B-5245E32F5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2736"/>
            <a:ext cx="10519712" cy="55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2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268413"/>
            <a:ext cx="5194920" cy="41767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                       以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20000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人估計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br>
              <a:rPr lang="en-US" altLang="zh-TW" sz="18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br>
              <a:rPr lang="en-US" altLang="zh-TW" sz="18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5A~1800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 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1800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PR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4A~1000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 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2800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86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 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3A~1200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 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4000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80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2A~1400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 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5400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73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1A~2200</a:t>
            </a:r>
            <a:r>
              <a:rPr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  累計  </a:t>
            </a: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7600</a:t>
            </a:r>
            <a:r>
              <a:rPr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62</a:t>
            </a:r>
            <a:b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5B~4800</a:t>
            </a:r>
            <a:r>
              <a:rPr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  累計</a:t>
            </a: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12400</a:t>
            </a:r>
            <a:r>
              <a:rPr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38</a:t>
            </a:r>
            <a:b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4B~2400</a:t>
            </a:r>
            <a:r>
              <a:rPr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  累計</a:t>
            </a: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14800</a:t>
            </a:r>
            <a:r>
              <a:rPr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26</a:t>
            </a:r>
            <a:br>
              <a:rPr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3B~1600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16400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2B~1200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17600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  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1B~1100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18700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</a:t>
            </a:r>
            <a:b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5C~1300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  累計</a:t>
            </a:r>
            <a:r>
              <a:rPr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20000</a:t>
            </a:r>
            <a:r>
              <a:rPr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08625" y="1412875"/>
            <a:ext cx="3311847" cy="4824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pPr eaLnBrk="1" hangingPunct="1">
              <a:defRPr/>
            </a:pPr>
            <a:br>
              <a:rPr kumimoji="0" lang="en-US" altLang="zh-TW" sz="18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</a:b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武陵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壢高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桃高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內壢</a:t>
            </a:r>
            <a:endParaRPr kumimoji="0" lang="en-US" altLang="zh-TW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計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2650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</a:t>
            </a:r>
            <a:endParaRPr kumimoji="0" lang="en-US" altLang="zh-TW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陽明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平鎮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大園</a:t>
            </a:r>
            <a:endParaRPr kumimoji="0" lang="en-US" altLang="zh-TW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計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1500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</a:t>
            </a:r>
            <a:endParaRPr kumimoji="0" lang="en-US" altLang="zh-TW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永豐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南崁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壽山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大溪梅高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/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壢商</a:t>
            </a:r>
            <a:endParaRPr kumimoji="0" lang="en-US" altLang="zh-TW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計</a:t>
            </a:r>
            <a:r>
              <a:rPr kumimoji="0" lang="en-US" altLang="zh-TW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2400</a:t>
            </a:r>
            <a:r>
              <a:rPr kumimoji="0" lang="zh-TW" altLang="en-US" sz="3200" dirty="0">
                <a:ln>
                  <a:noFill/>
                </a:ln>
                <a:latin typeface="微軟正黑體" panose="020B0604030504040204" pitchFamily="34" charset="-120"/>
                <a:ea typeface="標楷體" panose="03000509000000000000" pitchFamily="65" charset="-120"/>
              </a:rPr>
              <a:t>人</a:t>
            </a:r>
            <a:endParaRPr kumimoji="0" lang="en-US" altLang="zh-TW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kumimoji="0" lang="en-US" altLang="zh-TW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公立高職</a:t>
            </a:r>
            <a:endParaRPr kumimoji="0" lang="en-US" altLang="zh-TW" sz="3200" dirty="0">
              <a:ln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計</a:t>
            </a:r>
            <a:r>
              <a:rPr kumimoji="0"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1800</a:t>
            </a:r>
            <a:r>
              <a:rPr kumimoji="0"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</a:t>
            </a:r>
            <a:endParaRPr kumimoji="0" lang="en-US" altLang="zh-TW" sz="3200" dirty="0">
              <a:ln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kumimoji="0" lang="zh-TW" altLang="en-US" sz="3200" dirty="0">
              <a:ln>
                <a:noFill/>
              </a:ln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私高普通科</a:t>
            </a:r>
            <a:endParaRPr kumimoji="0" lang="en-US" altLang="zh-TW" sz="3200" dirty="0">
              <a:ln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kumimoji="0"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計</a:t>
            </a:r>
            <a:r>
              <a:rPr kumimoji="0" lang="en-US" altLang="zh-TW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1800</a:t>
            </a:r>
            <a:r>
              <a:rPr kumimoji="0" lang="zh-TW" altLang="en-US" sz="3200" dirty="0">
                <a:ln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人</a:t>
            </a:r>
            <a:endParaRPr kumimoji="0" lang="en-US" altLang="zh-TW" sz="3200" dirty="0">
              <a:ln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kumimoji="0" lang="en-US" altLang="zh-TW" sz="3200" dirty="0">
              <a:ln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D5822-1AC3-4CC2-811A-223FF7244F83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標題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ln>
                  <a:noFill/>
                </a:ln>
                <a:ea typeface="標楷體" panose="03000509000000000000" pitchFamily="65" charset="-120"/>
              </a:rPr>
              <a:t>志願規畫錯誤樣態</a:t>
            </a:r>
          </a:p>
        </p:txBody>
      </p:sp>
      <p:sp>
        <p:nvSpPr>
          <p:cNvPr id="105475" name="內容版面配置區 2"/>
          <p:cNvSpPr>
            <a:spLocks noGrp="1"/>
          </p:cNvSpPr>
          <p:nvPr>
            <p:ph idx="4294967295"/>
          </p:nvPr>
        </p:nvSpPr>
        <p:spPr>
          <a:xfrm>
            <a:off x="1116013" y="2133600"/>
            <a:ext cx="7272337" cy="31242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浪費志願序積分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積分不足以選填前面的志願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連續選填同等級普通科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職科同職群未連續選填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志願數不足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220C54-7A14-4B95-A5F2-9D03EE3CA4C8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17613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89A11-B000-401F-B959-F504E4703B38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20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4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dirty="0">
                <a:ln>
                  <a:noFill/>
                </a:ln>
                <a:ea typeface="標楷體" panose="03000509000000000000" pitchFamily="65" charset="-120"/>
              </a:rPr>
              <a:t>錯誤</a:t>
            </a:r>
            <a:r>
              <a:rPr lang="en-US" altLang="zh-TW" dirty="0">
                <a:ln>
                  <a:noFill/>
                </a:ln>
                <a:ea typeface="標楷體" panose="03000509000000000000" pitchFamily="65" charset="-120"/>
              </a:rPr>
              <a:t>1-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積分不足</a:t>
            </a:r>
            <a:endParaRPr lang="zh-TW" altLang="en-US" dirty="0">
              <a:ln>
                <a:noFill/>
              </a:ln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7155" name="內容版面配置區 2"/>
          <p:cNvSpPr>
            <a:spLocks noGrp="1"/>
          </p:cNvSpPr>
          <p:nvPr>
            <p:ph idx="4294967295"/>
          </p:nvPr>
        </p:nvSpPr>
        <p:spPr>
          <a:xfrm>
            <a:off x="857250" y="2205038"/>
            <a:ext cx="3744913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壢中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桃高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大園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陽明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內壢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</a:p>
          <a:p>
            <a:pPr marL="0" indent="0">
              <a:buFontTx/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7156" name="內容版面配置區 2"/>
          <p:cNvSpPr txBox="1">
            <a:spLocks/>
          </p:cNvSpPr>
          <p:nvPr/>
        </p:nvSpPr>
        <p:spPr bwMode="auto">
          <a:xfrm>
            <a:off x="4787900" y="2492375"/>
            <a:ext cx="3898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kumimoji="0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會考成績  </a:t>
            </a:r>
            <a:r>
              <a:rPr kumimoji="0"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1A</a:t>
            </a:r>
            <a:r>
              <a:rPr kumimoji="0"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4B</a:t>
            </a:r>
          </a:p>
          <a:p>
            <a:pPr>
              <a:buFontTx/>
              <a:buNone/>
            </a:pPr>
            <a:endParaRPr kumimoji="0" lang="en-US" altLang="zh-TW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kumimoji="0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個別序位 </a:t>
            </a:r>
            <a:r>
              <a:rPr kumimoji="0"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5000-7500</a:t>
            </a:r>
          </a:p>
          <a:p>
            <a:pPr>
              <a:buFontTx/>
              <a:buNone/>
            </a:pPr>
            <a:endParaRPr kumimoji="0"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kumimoji="0"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kumimoji="0"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873701-1226-4149-9383-D2D581088475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17715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A2C0D-0F6D-4D3F-8C5D-7D7003157A85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20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22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dirty="0">
                <a:ln>
                  <a:noFill/>
                </a:ln>
                <a:ea typeface="標楷體" panose="03000509000000000000" pitchFamily="65" charset="-120"/>
              </a:rPr>
              <a:t>錯誤</a:t>
            </a:r>
            <a:r>
              <a:rPr lang="en-US" altLang="zh-TW" dirty="0">
                <a:ln>
                  <a:noFill/>
                </a:ln>
                <a:ea typeface="標楷體" panose="03000509000000000000" pitchFamily="65" charset="-120"/>
              </a:rPr>
              <a:t>2-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連續填同級</a:t>
            </a:r>
            <a:endParaRPr lang="zh-TW" altLang="en-US" dirty="0">
              <a:ln>
                <a:noFill/>
              </a:ln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8179" name="內容版面配置區 2"/>
          <p:cNvSpPr>
            <a:spLocks noGrp="1"/>
          </p:cNvSpPr>
          <p:nvPr>
            <p:ph idx="4294967295"/>
          </p:nvPr>
        </p:nvSpPr>
        <p:spPr>
          <a:xfrm>
            <a:off x="1009650" y="1700213"/>
            <a:ext cx="5722938" cy="4105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陽明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永豐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平鎮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壽山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南崁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89(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5B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還差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新屋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86(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等同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3B2C)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大溪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86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8180" name="內容版面配置區 2"/>
          <p:cNvSpPr txBox="1">
            <a:spLocks/>
          </p:cNvSpPr>
          <p:nvPr/>
        </p:nvSpPr>
        <p:spPr bwMode="auto">
          <a:xfrm>
            <a:off x="4932363" y="1989138"/>
            <a:ext cx="3898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kumimoji="0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會考成績  </a:t>
            </a:r>
            <a:r>
              <a:rPr kumimoji="0"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1A</a:t>
            </a:r>
            <a:r>
              <a:rPr kumimoji="0"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4B</a:t>
            </a:r>
          </a:p>
          <a:p>
            <a:pPr>
              <a:buFontTx/>
              <a:buNone/>
            </a:pPr>
            <a:endParaRPr kumimoji="0" lang="en-US" altLang="zh-TW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kumimoji="0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個別序位 </a:t>
            </a:r>
            <a:r>
              <a:rPr kumimoji="0"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5000-7500</a:t>
            </a:r>
          </a:p>
          <a:p>
            <a:pPr>
              <a:buFontTx/>
              <a:buNone/>
            </a:pPr>
            <a:endParaRPr kumimoji="0"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kumimoji="0"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kumimoji="0"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22D795-B3D3-4C3B-8C53-D992EEF5EC5E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17818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8137F2-9C71-492E-976B-3EC97890ED71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20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77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dirty="0">
                <a:ln>
                  <a:noFill/>
                </a:ln>
                <a:ea typeface="標楷體" panose="03000509000000000000" pitchFamily="65" charset="-120"/>
              </a:rPr>
              <a:t>錯誤</a:t>
            </a:r>
            <a:r>
              <a:rPr lang="en-US" altLang="zh-TW" dirty="0">
                <a:ln>
                  <a:noFill/>
                </a:ln>
                <a:ea typeface="標楷體" panose="03000509000000000000" pitchFamily="65" charset="-120"/>
              </a:rPr>
              <a:t>3-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職群未連續</a:t>
            </a:r>
            <a:endParaRPr lang="zh-TW" altLang="en-US" dirty="0">
              <a:ln>
                <a:noFill/>
              </a:ln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9203" name="內容版面配置區 2"/>
          <p:cNvSpPr>
            <a:spLocks noGrp="1"/>
          </p:cNvSpPr>
          <p:nvPr>
            <p:ph idx="4294967295"/>
          </p:nvPr>
        </p:nvSpPr>
        <p:spPr>
          <a:xfrm>
            <a:off x="755650" y="1773238"/>
            <a:ext cx="4578350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永平幼保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永平餐飲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永平觀光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永平表藝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啟英餐飲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啟英表藝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啟英造型 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</a:t>
            </a:r>
          </a:p>
          <a:p>
            <a:pPr marL="0" indent="0">
              <a:buFontTx/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啟英音樂 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  <a:r>
              <a:rPr lang="en-US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73</a:t>
            </a:r>
          </a:p>
          <a:p>
            <a:pPr marL="0" indent="0">
              <a:buFontTx/>
              <a:buNone/>
            </a:pPr>
            <a:endParaRPr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9204" name="內容版面配置區 2"/>
          <p:cNvSpPr txBox="1">
            <a:spLocks/>
          </p:cNvSpPr>
          <p:nvPr/>
        </p:nvSpPr>
        <p:spPr bwMode="auto">
          <a:xfrm>
            <a:off x="5508625" y="2492375"/>
            <a:ext cx="3178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會考成績  </a:t>
            </a:r>
            <a:r>
              <a:rPr kumimoji="0" lang="en-US" altLang="zh-TW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5C</a:t>
            </a:r>
          </a:p>
          <a:p>
            <a:pPr>
              <a:buFontTx/>
              <a:buNone/>
            </a:pPr>
            <a:endParaRPr kumimoji="0" lang="en-US" altLang="zh-TW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kumimoji="0" lang="en-US" altLang="zh-TW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18000</a:t>
            </a:r>
          </a:p>
          <a:p>
            <a:pPr>
              <a:buFontTx/>
              <a:buNone/>
            </a:pPr>
            <a:endParaRPr kumimoji="0"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623C88-F1A9-4CAF-8A34-9796E2555C41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17920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858CE3-A0AB-410A-B8A9-DF6EDCE1E657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20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9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-34814" y="825025"/>
            <a:ext cx="9167927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-23927" y="1041049"/>
            <a:ext cx="915530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-22851" y="590999"/>
            <a:ext cx="9144000" cy="576064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247" y="617421"/>
            <a:ext cx="7710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 indent="-165100"/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再次叮嚀─協助學生選填志願的正確思考</a:t>
            </a:r>
            <a:endParaRPr lang="zh-TW" altLang="zh-TW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1071538" y="1476171"/>
          <a:ext cx="6948208" cy="502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F9EA4-F890-42BA-90A0-F1855A1EF64F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18B8-80F5-4C91-98B8-0A6E5CA2540F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83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CF1434-3F17-4E7E-9483-CB1D51A7349B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  <p:pic>
        <p:nvPicPr>
          <p:cNvPr id="83971" name="Picture 5" descr="圖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/>
          </p:cNvSpPr>
          <p:nvPr/>
        </p:nvSpPr>
        <p:spPr bwMode="auto">
          <a:xfrm>
            <a:off x="1116013" y="1628775"/>
            <a:ext cx="7200900" cy="1584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講師：仁和國中輔導主任梁家雍</a:t>
            </a:r>
          </a:p>
          <a:p>
            <a:pPr eaLnBrk="1" hangingPunct="1">
              <a:buFontTx/>
              <a:buNone/>
              <a:defRPr/>
            </a:pP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時間：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112</a:t>
            </a: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21</a:t>
            </a: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endParaRPr kumimoji="0" lang="en-US" altLang="zh-TW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kumimoji="0"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電話：</a:t>
            </a:r>
            <a:r>
              <a:rPr kumimoji="0"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3906626#610</a:t>
            </a:r>
            <a:endParaRPr kumimoji="0" lang="zh-TW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/>
          </p:cNvSpPr>
          <p:nvPr/>
        </p:nvSpPr>
        <p:spPr bwMode="auto">
          <a:xfrm>
            <a:off x="179388" y="115888"/>
            <a:ext cx="8748712" cy="1368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zh-TW" sz="47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ahoma" pitchFamily="34" charset="0"/>
              </a:rPr>
              <a:t>112</a:t>
            </a:r>
            <a:r>
              <a:rPr kumimoji="0" lang="zh-TW" altLang="en-US" sz="47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ahoma" pitchFamily="34" charset="0"/>
              </a:rPr>
              <a:t>年免試入學志願選填說明</a:t>
            </a:r>
            <a:endParaRPr kumimoji="0" lang="zh-TW" altLang="en-US" sz="5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0FE8F-F1B2-4177-B558-62FC8E0BA051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956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/>
        </p:nvSpPr>
        <p:spPr bwMode="auto">
          <a:xfrm>
            <a:off x="214282" y="571480"/>
            <a:ext cx="846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1F497D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桃連區入學方式─</a:t>
            </a:r>
            <a:r>
              <a:rPr kumimoji="0" lang="zh-TW" altLang="en-US" sz="2800" b="1" dirty="0">
                <a:ln w="1905"/>
                <a:solidFill>
                  <a:srgbClr val="1F497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標楷體" charset="0"/>
                <a:cs typeface="標楷體" charset="0"/>
              </a:rPr>
              <a:t>免試比序說明</a:t>
            </a:r>
            <a:endParaRPr kumimoji="0" lang="en-US" altLang="zh-TW" sz="2800" b="1" dirty="0">
              <a:ln w="1905"/>
              <a:solidFill>
                <a:srgbClr val="1F497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標楷體" charset="0"/>
              <a:cs typeface="標楷體" charset="0"/>
            </a:endParaRPr>
          </a:p>
        </p:txBody>
      </p:sp>
      <p:graphicFrame>
        <p:nvGraphicFramePr>
          <p:cNvPr id="26" name="資料庫圖表 25"/>
          <p:cNvGraphicFramePr/>
          <p:nvPr/>
        </p:nvGraphicFramePr>
        <p:xfrm>
          <a:off x="623095" y="1087358"/>
          <a:ext cx="3948905" cy="555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643438" y="1214422"/>
            <a:ext cx="3168352" cy="138499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畢業資格：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生涯規劃：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就近入學：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643438" y="2857496"/>
            <a:ext cx="3168352" cy="224676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均衡學習：</a:t>
            </a: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品德表現：</a:t>
            </a: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服務表現：</a:t>
            </a: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才藝表現：</a:t>
            </a: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體適能：</a:t>
            </a: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643438" y="5213821"/>
            <a:ext cx="3456954" cy="12252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180000" rIns="0" bIns="180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會考成績：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寫作測驗成績：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7291" name="投影片編號版面配置區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4A913D-E19F-4B14-A409-67A22F59AECB}" type="slidenum">
              <a:rPr lang="zh-TW" altLang="en-US" sz="1400" b="1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 bwMode="auto">
          <a:xfrm>
            <a:off x="2555776" y="116632"/>
            <a:ext cx="5904656" cy="504056"/>
          </a:xfrm>
          <a:prstGeom prst="rect">
            <a:avLst/>
          </a:prstGeom>
          <a:solidFill>
            <a:srgbClr val="FFFF00">
              <a:alpha val="78000"/>
            </a:srgbClr>
          </a:solidFill>
          <a:ln w="28575" cap="flat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algn="l" defTabSz="1244600" eaLnBrk="1" hangingPunct="1">
              <a:lnSpc>
                <a:spcPct val="90000"/>
              </a:lnSpc>
              <a:defRPr/>
            </a:pP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輔導學生適性入學選校</a:t>
            </a:r>
          </a:p>
        </p:txBody>
      </p:sp>
      <p:sp>
        <p:nvSpPr>
          <p:cNvPr id="9729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1B7191-C20B-4735-AF52-A870CA0B2FAE}" type="slidenum">
              <a:rPr lang="zh-TW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zh-TW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FF2CE-3AB3-4D1D-B2A1-0CB8D8401AFD}" type="datetime1">
              <a:rPr lang="zh-TW" altLang="en-US" smtClean="0"/>
              <a:t>2023/6/19</a:t>
            </a:fld>
            <a:endParaRPr lang="zh-TW" alt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5364088" y="224643"/>
            <a:ext cx="1656902" cy="1368003"/>
            <a:chOff x="2459051" y="3514890"/>
            <a:chExt cx="1630027" cy="1597677"/>
          </a:xfrm>
          <a:solidFill>
            <a:srgbClr val="88F2F2"/>
          </a:solidFill>
        </p:grpSpPr>
        <p:sp>
          <p:nvSpPr>
            <p:cNvPr id="20" name="向右箭號 19"/>
            <p:cNvSpPr/>
            <p:nvPr/>
          </p:nvSpPr>
          <p:spPr>
            <a:xfrm>
              <a:off x="2600730" y="3514890"/>
              <a:ext cx="1488348" cy="1597677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向右箭號 4"/>
            <p:cNvSpPr/>
            <p:nvPr/>
          </p:nvSpPr>
          <p:spPr>
            <a:xfrm>
              <a:off x="2459051" y="3714997"/>
              <a:ext cx="1133440" cy="11974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marL="0" lvl="1" defTabSz="1066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kumimoji="0" lang="en-US" altLang="zh-TW" sz="2400" dirty="0">
                  <a:solidFill>
                    <a:srgbClr val="000000"/>
                  </a:solidFill>
                </a:rPr>
                <a:t>  </a:t>
              </a:r>
              <a:r>
                <a:rPr kumimoji="0"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33</a:t>
              </a:r>
              <a:r>
                <a:rPr kumimoji="0" lang="zh-TW" altLang="en-US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分</a:t>
              </a:r>
            </a:p>
          </p:txBody>
        </p:sp>
      </p:grpSp>
      <p:grpSp>
        <p:nvGrpSpPr>
          <p:cNvPr id="5" name="群組 16"/>
          <p:cNvGrpSpPr>
            <a:grpSpLocks/>
          </p:cNvGrpSpPr>
          <p:nvPr/>
        </p:nvGrpSpPr>
        <p:grpSpPr bwMode="auto">
          <a:xfrm>
            <a:off x="2978299" y="271760"/>
            <a:ext cx="2398713" cy="1295995"/>
            <a:chOff x="0" y="3514890"/>
            <a:chExt cx="2397866" cy="1597677"/>
          </a:xfrm>
          <a:solidFill>
            <a:srgbClr val="0000FF"/>
          </a:solidFill>
        </p:grpSpPr>
        <p:sp>
          <p:nvSpPr>
            <p:cNvPr id="18" name="圓角矩形 17"/>
            <p:cNvSpPr/>
            <p:nvPr/>
          </p:nvSpPr>
          <p:spPr>
            <a:xfrm>
              <a:off x="0" y="3514890"/>
              <a:ext cx="2397866" cy="159767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6"/>
            <p:cNvSpPr/>
            <p:nvPr/>
          </p:nvSpPr>
          <p:spPr>
            <a:xfrm>
              <a:off x="77761" y="3592709"/>
              <a:ext cx="2242345" cy="1442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defTabSz="1600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36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教育會考</a:t>
              </a:r>
            </a:p>
          </p:txBody>
        </p:sp>
      </p:grpSp>
      <p:graphicFrame>
        <p:nvGraphicFramePr>
          <p:cNvPr id="225284" name="Group 4"/>
          <p:cNvGraphicFramePr>
            <a:graphicFrameLocks noGrp="1"/>
          </p:cNvGraphicFramePr>
          <p:nvPr/>
        </p:nvGraphicFramePr>
        <p:xfrm>
          <a:off x="684213" y="1700213"/>
          <a:ext cx="7993062" cy="3889374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項目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給分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說明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會考成績 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精熟每科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基礎每科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待加強每科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單科上限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分，五科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國文、數學、英語、社會、自然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)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上限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 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0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寫作測驗成績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4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BiauKai"/>
                        </a:rPr>
                        <a:t>、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、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、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BiauKa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滿分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BiauKai"/>
                        </a:rPr>
                        <a:t>分</a:t>
                      </a:r>
                    </a:p>
                  </a:txBody>
                  <a:tcPr marL="91444" marR="91444"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353" name="投影片編號版面配置區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F7179AE-E92A-4704-8329-14FA59D22145}" type="slidenum">
              <a:rPr lang="zh-TW" altLang="en-US" sz="1400" b="1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935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800FD2-CBB6-4315-8DD7-9FEB21DB2454}" type="slidenum">
              <a:rPr lang="zh-TW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zh-TW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69055-FFDB-46B5-9A74-FD1C290064F7}" type="datetime1">
              <a:rPr lang="zh-TW" altLang="en-US" smtClean="0"/>
              <a:t>2023/6/19</a:t>
            </a:fld>
            <a:endParaRPr lang="zh-TW" alt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群組 4"/>
          <p:cNvGrpSpPr>
            <a:grpSpLocks/>
          </p:cNvGrpSpPr>
          <p:nvPr/>
        </p:nvGrpSpPr>
        <p:grpSpPr bwMode="auto">
          <a:xfrm>
            <a:off x="214313" y="500063"/>
            <a:ext cx="2786062" cy="857250"/>
            <a:chOff x="2389" y="1239"/>
            <a:chExt cx="2315099" cy="1266281"/>
          </a:xfrm>
        </p:grpSpPr>
        <p:sp>
          <p:nvSpPr>
            <p:cNvPr id="6" name="圓角矩形 5"/>
            <p:cNvSpPr/>
            <p:nvPr/>
          </p:nvSpPr>
          <p:spPr>
            <a:xfrm>
              <a:off x="2389" y="1239"/>
              <a:ext cx="2315099" cy="1266281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64388" y="62208"/>
              <a:ext cx="2191100" cy="1144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適性輔導</a:t>
              </a:r>
            </a:p>
          </p:txBody>
        </p:sp>
      </p:grpSp>
      <p:grpSp>
        <p:nvGrpSpPr>
          <p:cNvPr id="102403" name="群組 7"/>
          <p:cNvGrpSpPr>
            <a:grpSpLocks/>
          </p:cNvGrpSpPr>
          <p:nvPr/>
        </p:nvGrpSpPr>
        <p:grpSpPr bwMode="auto">
          <a:xfrm>
            <a:off x="3000375" y="357188"/>
            <a:ext cx="1857375" cy="1071562"/>
            <a:chOff x="2103175" y="-428010"/>
            <a:chExt cx="2040083" cy="1267522"/>
          </a:xfrm>
        </p:grpSpPr>
        <p:sp>
          <p:nvSpPr>
            <p:cNvPr id="9" name="向右箭號 8"/>
            <p:cNvSpPr/>
            <p:nvPr/>
          </p:nvSpPr>
          <p:spPr>
            <a:xfrm>
              <a:off x="2103175" y="-428010"/>
              <a:ext cx="2040083" cy="126752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88F2F2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右箭號 4"/>
            <p:cNvSpPr/>
            <p:nvPr/>
          </p:nvSpPr>
          <p:spPr>
            <a:xfrm>
              <a:off x="2103175" y="-174506"/>
              <a:ext cx="1757610" cy="784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anchor="ctr"/>
            <a:lstStyle>
              <a:lvl1pPr marL="342900" indent="-3429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2286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defTabSz="1066800" eaLnBrk="0" hangingPunct="0"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採計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  <a:endParaRPr lang="en-US" altLang="zh-TW" sz="2400" b="1">
                <a:solidFill>
                  <a:srgbClr val="17375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1" algn="ctr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總分</a:t>
              </a:r>
              <a:r>
                <a:rPr lang="en-US" altLang="zh-TW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32</a:t>
              </a:r>
              <a:r>
                <a:rPr lang="zh-TW" altLang="en-US" sz="2400" b="1">
                  <a:solidFill>
                    <a:srgbClr val="17375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</a:t>
              </a: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857752" y="571480"/>
            <a:ext cx="357190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生涯規劃：</a:t>
            </a:r>
            <a:r>
              <a:rPr kumimoji="0" lang="en-US" altLang="zh-TW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en-US" sz="3600" b="1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kumimoji="0" lang="en-US" altLang="zh-TW" sz="3600" b="1">
              <a:solidFill>
                <a:srgbClr val="00009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8925" y="1844675"/>
            <a:ext cx="8675688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859" indent="-342859" eaLnBrk="1" hangingPunct="1">
              <a:defRPr/>
            </a:pPr>
            <a:r>
              <a:rPr lang="en-US" altLang="zh-TW" b="1" dirty="0">
                <a:solidFill>
                  <a:srgbClr val="CC0099"/>
                </a:solidFill>
              </a:rPr>
              <a:t>1.</a:t>
            </a:r>
            <a:r>
              <a:rPr lang="zh-TW" altLang="en-US" b="1" dirty="0">
                <a:solidFill>
                  <a:srgbClr val="CC0099"/>
                </a:solidFill>
              </a:rPr>
              <a:t>可選填</a:t>
            </a:r>
            <a:r>
              <a:rPr lang="en-US" altLang="zh-TW" b="1" dirty="0">
                <a:solidFill>
                  <a:srgbClr val="CC0099"/>
                </a:solidFill>
              </a:rPr>
              <a:t>30</a:t>
            </a:r>
            <a:r>
              <a:rPr lang="zh-TW" altLang="en-US" b="1" dirty="0">
                <a:solidFill>
                  <a:srgbClr val="CC0099"/>
                </a:solidFill>
              </a:rPr>
              <a:t>志願，滿分</a:t>
            </a:r>
            <a:r>
              <a:rPr lang="en-US" altLang="zh-TW" b="1" dirty="0">
                <a:solidFill>
                  <a:srgbClr val="CC0099"/>
                </a:solidFill>
              </a:rPr>
              <a:t>15</a:t>
            </a:r>
            <a:r>
              <a:rPr lang="zh-TW" altLang="en-US" b="1" dirty="0">
                <a:solidFill>
                  <a:srgbClr val="CC0099"/>
                </a:solidFill>
              </a:rPr>
              <a:t>分。</a:t>
            </a:r>
            <a:endParaRPr kumimoji="0" lang="en-US" altLang="zh-TW" b="1" dirty="0">
              <a:solidFill>
                <a:srgbClr val="CC0099"/>
              </a:solidFill>
              <a:latin typeface="Arial" charset="0"/>
              <a:ea typeface="新細明體" charset="-12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(1)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2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3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志願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15 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分   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(2)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4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5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6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志願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12 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分，</a:t>
            </a:r>
            <a:endParaRPr kumimoji="0" lang="en-US" altLang="zh-TW" sz="2800" b="1" dirty="0">
              <a:solidFill>
                <a:srgbClr val="0033CC"/>
              </a:solidFill>
              <a:latin typeface="Arial" charset="0"/>
              <a:ea typeface="新細明體" charset="-12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(3)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7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8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9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志願  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9 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分，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(4)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10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11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12 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志願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6 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分，</a:t>
            </a:r>
            <a:endParaRPr kumimoji="0" lang="en-US" altLang="zh-TW" sz="2800" b="1" dirty="0">
              <a:solidFill>
                <a:srgbClr val="0033CC"/>
              </a:solidFill>
              <a:latin typeface="Arial" charset="0"/>
              <a:ea typeface="新細明體" charset="-12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(5)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13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14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、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15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志願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3 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分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(6)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16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至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30 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志願 </a:t>
            </a:r>
            <a:r>
              <a:rPr kumimoji="0" lang="en-US" altLang="zh-TW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1</a:t>
            </a:r>
            <a:r>
              <a:rPr kumimoji="0" lang="zh-TW" altLang="en-US" sz="2800" b="1" dirty="0">
                <a:solidFill>
                  <a:srgbClr val="0033CC"/>
                </a:solidFill>
                <a:latin typeface="Arial" charset="0"/>
                <a:ea typeface="新細明體" charset="-120"/>
              </a:rPr>
              <a:t>分。</a:t>
            </a:r>
            <a:endParaRPr lang="en-US" altLang="zh-TW" sz="2800" b="1" dirty="0">
              <a:solidFill>
                <a:srgbClr val="0033CC"/>
              </a:solidFill>
            </a:endParaRPr>
          </a:p>
          <a:p>
            <a:pPr marL="342859" indent="-342859" eaLnBrk="1" hangingPunct="1">
              <a:defRPr/>
            </a:pPr>
            <a:r>
              <a:rPr lang="en-US" altLang="zh-TW" sz="3600" b="1" dirty="0">
                <a:solidFill>
                  <a:srgbClr val="CC0099"/>
                </a:solidFill>
              </a:rPr>
              <a:t>2</a:t>
            </a:r>
            <a:r>
              <a:rPr lang="en-US" altLang="zh-TW" sz="2800" b="1" dirty="0">
                <a:solidFill>
                  <a:srgbClr val="0033CC"/>
                </a:solidFill>
              </a:rPr>
              <a:t>.</a:t>
            </a:r>
            <a:r>
              <a:rPr lang="zh-TW" altLang="en-US" sz="2800" b="1" dirty="0">
                <a:solidFill>
                  <a:srgbClr val="0033CC"/>
                </a:solidFill>
              </a:rPr>
              <a:t>同一職群各科，連續為志願時，</a:t>
            </a:r>
            <a:endParaRPr lang="en-US" altLang="zh-TW" sz="2800" b="1" dirty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zh-TW" altLang="en-US" sz="2800" b="1" dirty="0">
                <a:solidFill>
                  <a:srgbClr val="0033CC"/>
                </a:solidFill>
              </a:rPr>
              <a:t>       視為同一志願計分。</a:t>
            </a:r>
            <a:endParaRPr lang="en-US" altLang="zh-TW" sz="2800" b="1" dirty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CC0099"/>
                </a:solidFill>
              </a:rPr>
              <a:t>    註 </a:t>
            </a:r>
            <a:r>
              <a:rPr lang="en-US" altLang="zh-TW" b="1" dirty="0">
                <a:solidFill>
                  <a:srgbClr val="CC0099"/>
                </a:solidFill>
              </a:rPr>
              <a:t>: </a:t>
            </a:r>
            <a:r>
              <a:rPr lang="zh-TW" altLang="en-US" b="1" dirty="0">
                <a:solidFill>
                  <a:srgbClr val="CC0099"/>
                </a:solidFill>
              </a:rPr>
              <a:t>會考</a:t>
            </a:r>
            <a:r>
              <a:rPr lang="en-US" altLang="zh-TW" b="1" dirty="0">
                <a:solidFill>
                  <a:srgbClr val="CC0099"/>
                </a:solidFill>
              </a:rPr>
              <a:t>1</a:t>
            </a:r>
            <a:r>
              <a:rPr lang="zh-TW" altLang="en-US" b="1" dirty="0">
                <a:solidFill>
                  <a:srgbClr val="CC0099"/>
                </a:solidFill>
              </a:rPr>
              <a:t>科滿分</a:t>
            </a:r>
            <a:r>
              <a:rPr lang="en-US" altLang="zh-TW" b="1" dirty="0">
                <a:solidFill>
                  <a:srgbClr val="CC0099"/>
                </a:solidFill>
              </a:rPr>
              <a:t>6</a:t>
            </a:r>
            <a:r>
              <a:rPr lang="zh-TW" altLang="en-US" b="1" dirty="0">
                <a:solidFill>
                  <a:srgbClr val="CC0099"/>
                </a:solidFill>
              </a:rPr>
              <a:t>分、志願填錯至少損失</a:t>
            </a:r>
            <a:r>
              <a:rPr lang="en-US" altLang="zh-TW" b="1" dirty="0">
                <a:solidFill>
                  <a:srgbClr val="CC0099"/>
                </a:solidFill>
              </a:rPr>
              <a:t>3</a:t>
            </a:r>
            <a:r>
              <a:rPr lang="zh-TW" altLang="en-US" b="1" dirty="0">
                <a:solidFill>
                  <a:srgbClr val="CC0099"/>
                </a:solidFill>
              </a:rPr>
              <a:t>分 </a:t>
            </a:r>
            <a:endParaRPr lang="en-US" altLang="zh-TW" b="1" dirty="0">
              <a:solidFill>
                <a:srgbClr val="CC0099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kumimoji="0"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102408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797253E-6153-4B0F-A157-33D709BBB67D}" type="slidenum">
              <a:rPr lang="zh-TW" altLang="en-US" sz="1400" b="1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240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42AA19-F451-4906-8F0A-7350DFC7C7E0}" type="slidenum">
              <a:rPr lang="zh-TW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zh-TW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E397C-482D-4B97-95F7-CCB95948E9A0}" type="datetime1">
              <a:rPr lang="zh-TW" altLang="en-US" smtClean="0"/>
              <a:t>2023/6/19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ChangeArrowheads="1"/>
          </p:cNvSpPr>
          <p:nvPr/>
        </p:nvSpPr>
        <p:spPr bwMode="auto">
          <a:xfrm>
            <a:off x="293688" y="1943100"/>
            <a:ext cx="6119812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5C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技巧一：</a:t>
            </a:r>
            <a:r>
              <a:rPr kumimoji="0"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同群連續填</a:t>
            </a:r>
            <a:r>
              <a:rPr kumimoji="0"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同分</a:t>
            </a:r>
          </a:p>
        </p:txBody>
      </p:sp>
      <p:sp>
        <p:nvSpPr>
          <p:cNvPr id="103427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9CD2E5-94E9-4940-B40A-231599F423BC}" type="slidenum">
              <a:rPr lang="en-US" altLang="zh-TW" sz="14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6660" name="Group 4"/>
          <p:cNvGraphicFramePr>
            <a:graphicFrameLocks noGrp="1"/>
          </p:cNvGraphicFramePr>
          <p:nvPr/>
        </p:nvGraphicFramePr>
        <p:xfrm>
          <a:off x="395288" y="3789363"/>
          <a:ext cx="8424862" cy="1828800"/>
        </p:xfrm>
        <a:graphic>
          <a:graphicData uri="http://schemas.openxmlformats.org/drawingml/2006/table">
            <a:tbl>
              <a:tblPr/>
              <a:tblGrid>
                <a:gridCol w="157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b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54" name="Oval 86"/>
          <p:cNvSpPr>
            <a:spLocks noChangeArrowheads="1"/>
          </p:cNvSpPr>
          <p:nvPr/>
        </p:nvSpPr>
        <p:spPr bwMode="auto">
          <a:xfrm>
            <a:off x="1835150" y="3860800"/>
            <a:ext cx="6913563" cy="172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1">
              <a:solidFill>
                <a:srgbClr val="000000"/>
              </a:solidFill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360613" y="6100763"/>
            <a:ext cx="4824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同群連續填</a:t>
            </a:r>
            <a:r>
              <a:rPr kumimoji="0" lang="zh-TW" altLang="en-US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同志願分</a:t>
            </a:r>
          </a:p>
        </p:txBody>
      </p:sp>
      <p:sp>
        <p:nvSpPr>
          <p:cNvPr id="131161" name="Text Box 89"/>
          <p:cNvSpPr txBox="1">
            <a:spLocks noChangeArrowheads="1"/>
          </p:cNvSpPr>
          <p:nvPr/>
        </p:nvSpPr>
        <p:spPr bwMode="auto">
          <a:xfrm>
            <a:off x="4859338" y="566102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kumimoji="0"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分</a:t>
            </a:r>
          </a:p>
        </p:txBody>
      </p:sp>
      <p:sp>
        <p:nvSpPr>
          <p:cNvPr id="103457" name="Rectangle 11"/>
          <p:cNvSpPr>
            <a:spLocks noChangeArrowheads="1"/>
          </p:cNvSpPr>
          <p:nvPr/>
        </p:nvSpPr>
        <p:spPr bwMode="auto">
          <a:xfrm>
            <a:off x="293688" y="2565400"/>
            <a:ext cx="6119812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5C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技巧二：志願</a:t>
            </a:r>
            <a:r>
              <a:rPr kumimoji="0"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前填</a:t>
            </a:r>
          </a:p>
        </p:txBody>
      </p:sp>
      <p:sp>
        <p:nvSpPr>
          <p:cNvPr id="103458" name="Rectangle 11"/>
          <p:cNvSpPr>
            <a:spLocks noChangeArrowheads="1"/>
          </p:cNvSpPr>
          <p:nvPr/>
        </p:nvSpPr>
        <p:spPr bwMode="auto">
          <a:xfrm>
            <a:off x="293688" y="3141663"/>
            <a:ext cx="6149975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5C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技巧三：志願</a:t>
            </a:r>
            <a:r>
              <a:rPr kumimoji="0"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多填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1146175"/>
            <a:ext cx="9212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免試入學</a:t>
            </a:r>
            <a:r>
              <a:rPr kumimoji="0" lang="zh-TW" altLang="en-US" sz="4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技巧填志願 </a:t>
            </a:r>
            <a:r>
              <a:rPr kumimoji="0" lang="zh-TW" altLang="en-US" sz="400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幫助學生得高分</a:t>
            </a:r>
            <a:r>
              <a:rPr kumimoji="0" lang="en-US" altLang="zh-TW" sz="4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kumimoji="0" lang="en-US" altLang="zh-TW" sz="4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55875" y="333375"/>
            <a:ext cx="5184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4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桃連區填志願小叮嚀</a:t>
            </a:r>
          </a:p>
        </p:txBody>
      </p:sp>
      <p:sp>
        <p:nvSpPr>
          <p:cNvPr id="103461" name="矩形 3"/>
          <p:cNvSpPr>
            <a:spLocks noChangeArrowheads="1"/>
          </p:cNvSpPr>
          <p:nvPr/>
        </p:nvSpPr>
        <p:spPr bwMode="auto">
          <a:xfrm>
            <a:off x="2376488" y="45402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</a:p>
        </p:txBody>
      </p:sp>
      <p:sp>
        <p:nvSpPr>
          <p:cNvPr id="103462" name="矩形 14"/>
          <p:cNvSpPr>
            <a:spLocks noChangeArrowheads="1"/>
          </p:cNvSpPr>
          <p:nvPr/>
        </p:nvSpPr>
        <p:spPr bwMode="auto">
          <a:xfrm>
            <a:off x="3522663" y="45545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</a:p>
        </p:txBody>
      </p:sp>
      <p:sp>
        <p:nvSpPr>
          <p:cNvPr id="103463" name="矩形 15"/>
          <p:cNvSpPr>
            <a:spLocks noChangeArrowheads="1"/>
          </p:cNvSpPr>
          <p:nvPr/>
        </p:nvSpPr>
        <p:spPr bwMode="auto">
          <a:xfrm>
            <a:off x="4640263" y="4557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</a:p>
        </p:txBody>
      </p:sp>
      <p:sp>
        <p:nvSpPr>
          <p:cNvPr id="103464" name="矩形 16"/>
          <p:cNvSpPr>
            <a:spLocks noChangeArrowheads="1"/>
          </p:cNvSpPr>
          <p:nvPr/>
        </p:nvSpPr>
        <p:spPr bwMode="auto">
          <a:xfrm>
            <a:off x="5795963" y="4557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</a:p>
        </p:txBody>
      </p:sp>
      <p:sp>
        <p:nvSpPr>
          <p:cNvPr id="103465" name="矩形 17"/>
          <p:cNvSpPr>
            <a:spLocks noChangeArrowheads="1"/>
          </p:cNvSpPr>
          <p:nvPr/>
        </p:nvSpPr>
        <p:spPr bwMode="auto">
          <a:xfrm>
            <a:off x="6961188" y="4557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</a:p>
        </p:txBody>
      </p:sp>
      <p:sp>
        <p:nvSpPr>
          <p:cNvPr id="103466" name="矩形 18"/>
          <p:cNvSpPr>
            <a:spLocks noChangeArrowheads="1"/>
          </p:cNvSpPr>
          <p:nvPr/>
        </p:nvSpPr>
        <p:spPr bwMode="auto">
          <a:xfrm>
            <a:off x="8081963" y="4557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</a:p>
        </p:txBody>
      </p:sp>
      <p:sp>
        <p:nvSpPr>
          <p:cNvPr id="10346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EB272-CC2A-47DE-B9C0-AF50903F737B}" type="datetime1">
              <a:rPr lang="zh-TW" altLang="en-US" smtClean="0"/>
              <a:t>2023/6/19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</p:nvPr>
        </p:nvGraphicFramePr>
        <p:xfrm>
          <a:off x="159692" y="836712"/>
          <a:ext cx="898430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文字方塊 6"/>
          <p:cNvSpPr txBox="1">
            <a:spLocks noChangeArrowheads="1"/>
          </p:cNvSpPr>
          <p:nvPr/>
        </p:nvSpPr>
        <p:spPr bwMode="auto">
          <a:xfrm>
            <a:off x="285750" y="2500313"/>
            <a:ext cx="5238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１各項目加總總積分</a:t>
            </a:r>
          </a:p>
        </p:txBody>
      </p:sp>
      <p:sp>
        <p:nvSpPr>
          <p:cNvPr id="105476" name="文字方塊 7"/>
          <p:cNvSpPr txBox="1">
            <a:spLocks noChangeArrowheads="1"/>
          </p:cNvSpPr>
          <p:nvPr/>
        </p:nvSpPr>
        <p:spPr bwMode="auto">
          <a:xfrm>
            <a:off x="881063" y="2500313"/>
            <a:ext cx="52228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２低收入戶學生優先</a:t>
            </a:r>
          </a:p>
        </p:txBody>
      </p:sp>
      <p:sp>
        <p:nvSpPr>
          <p:cNvPr id="105477" name="文字方塊 8"/>
          <p:cNvSpPr txBox="1">
            <a:spLocks noChangeArrowheads="1"/>
          </p:cNvSpPr>
          <p:nvPr/>
        </p:nvSpPr>
        <p:spPr bwMode="auto">
          <a:xfrm>
            <a:off x="1476375" y="2492375"/>
            <a:ext cx="52228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３適性輔導總積分</a:t>
            </a:r>
          </a:p>
        </p:txBody>
      </p:sp>
      <p:sp>
        <p:nvSpPr>
          <p:cNvPr id="105478" name="文字方塊 9"/>
          <p:cNvSpPr txBox="1">
            <a:spLocks noChangeArrowheads="1"/>
          </p:cNvSpPr>
          <p:nvPr/>
        </p:nvSpPr>
        <p:spPr bwMode="auto">
          <a:xfrm>
            <a:off x="2032000" y="2500313"/>
            <a:ext cx="52387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４多元學習表現總積分</a:t>
            </a:r>
          </a:p>
        </p:txBody>
      </p:sp>
      <p:sp>
        <p:nvSpPr>
          <p:cNvPr id="105479" name="文字方塊 10"/>
          <p:cNvSpPr txBox="1">
            <a:spLocks noChangeArrowheads="1"/>
          </p:cNvSpPr>
          <p:nvPr/>
        </p:nvSpPr>
        <p:spPr bwMode="auto">
          <a:xfrm>
            <a:off x="2608263" y="2500313"/>
            <a:ext cx="5238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５教育會考換算總積分</a:t>
            </a:r>
          </a:p>
        </p:txBody>
      </p:sp>
      <p:sp>
        <p:nvSpPr>
          <p:cNvPr id="105480" name="文字方塊 11"/>
          <p:cNvSpPr txBox="1">
            <a:spLocks noChangeArrowheads="1"/>
          </p:cNvSpPr>
          <p:nvPr/>
        </p:nvSpPr>
        <p:spPr bwMode="auto">
          <a:xfrm>
            <a:off x="3185180" y="2500313"/>
            <a:ext cx="52322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６志願序積分</a:t>
            </a:r>
          </a:p>
        </p:txBody>
      </p:sp>
      <p:sp>
        <p:nvSpPr>
          <p:cNvPr id="105481" name="文字方塊 14"/>
          <p:cNvSpPr txBox="1">
            <a:spLocks noChangeArrowheads="1"/>
          </p:cNvSpPr>
          <p:nvPr/>
        </p:nvSpPr>
        <p:spPr bwMode="auto">
          <a:xfrm>
            <a:off x="6300788" y="29241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5482" name="文字方塊 16"/>
          <p:cNvSpPr txBox="1">
            <a:spLocks noChangeArrowheads="1"/>
          </p:cNvSpPr>
          <p:nvPr/>
        </p:nvSpPr>
        <p:spPr bwMode="auto">
          <a:xfrm>
            <a:off x="3848100" y="33813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5483" name="文字方塊 17"/>
          <p:cNvSpPr txBox="1">
            <a:spLocks noChangeArrowheads="1"/>
          </p:cNvSpPr>
          <p:nvPr/>
        </p:nvSpPr>
        <p:spPr bwMode="auto">
          <a:xfrm>
            <a:off x="4000500" y="35337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5484" name="文字方塊 19"/>
          <p:cNvSpPr txBox="1">
            <a:spLocks noChangeArrowheads="1"/>
          </p:cNvSpPr>
          <p:nvPr/>
        </p:nvSpPr>
        <p:spPr bwMode="auto">
          <a:xfrm>
            <a:off x="4454525" y="2511425"/>
            <a:ext cx="5238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８教育會考國文科標示</a:t>
            </a:r>
          </a:p>
        </p:txBody>
      </p:sp>
      <p:sp>
        <p:nvSpPr>
          <p:cNvPr id="105485" name="文字方塊 20"/>
          <p:cNvSpPr txBox="1">
            <a:spLocks noChangeArrowheads="1"/>
          </p:cNvSpPr>
          <p:nvPr/>
        </p:nvSpPr>
        <p:spPr bwMode="auto">
          <a:xfrm>
            <a:off x="5148263" y="2524125"/>
            <a:ext cx="5238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９教育會考數學科標示</a:t>
            </a:r>
          </a:p>
        </p:txBody>
      </p:sp>
      <p:sp>
        <p:nvSpPr>
          <p:cNvPr id="105486" name="文字方塊 1"/>
          <p:cNvSpPr txBox="1">
            <a:spLocks noChangeArrowheads="1"/>
          </p:cNvSpPr>
          <p:nvPr/>
        </p:nvSpPr>
        <p:spPr bwMode="auto">
          <a:xfrm>
            <a:off x="-68263" y="-373063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5487" name="文字方塊 22"/>
          <p:cNvSpPr txBox="1">
            <a:spLocks noChangeArrowheads="1"/>
          </p:cNvSpPr>
          <p:nvPr/>
        </p:nvSpPr>
        <p:spPr bwMode="auto">
          <a:xfrm>
            <a:off x="3759200" y="2001838"/>
            <a:ext cx="523875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７教育會考成績等級標示總點數</a:t>
            </a:r>
          </a:p>
        </p:txBody>
      </p:sp>
      <p:graphicFrame>
        <p:nvGraphicFramePr>
          <p:cNvPr id="28726" name="Group 54"/>
          <p:cNvGraphicFramePr>
            <a:graphicFrameLocks noGrp="1"/>
          </p:cNvGraphicFramePr>
          <p:nvPr/>
        </p:nvGraphicFramePr>
        <p:xfrm>
          <a:off x="23813" y="5876925"/>
          <a:ext cx="6108700" cy="904431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等級</a:t>
                      </a:r>
                      <a:b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A++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B++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54"/>
          <p:cNvGraphicFramePr>
            <a:graphicFrameLocks noGrp="1"/>
          </p:cNvGraphicFramePr>
          <p:nvPr/>
        </p:nvGraphicFramePr>
        <p:xfrm>
          <a:off x="23813" y="1049338"/>
          <a:ext cx="6267450" cy="898652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各科成績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精熟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(A++,A+,A)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基礎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(B++,B+,B)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待加強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積分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534" name="群組 4"/>
          <p:cNvGrpSpPr>
            <a:grpSpLocks/>
          </p:cNvGrpSpPr>
          <p:nvPr/>
        </p:nvGrpSpPr>
        <p:grpSpPr bwMode="auto">
          <a:xfrm>
            <a:off x="6397625" y="2441575"/>
            <a:ext cx="614363" cy="3598863"/>
            <a:chOff x="6164801" y="2441134"/>
            <a:chExt cx="614949" cy="3598966"/>
          </a:xfrm>
        </p:grpSpPr>
        <p:sp>
          <p:nvSpPr>
            <p:cNvPr id="105546" name="文字方塊 22"/>
            <p:cNvSpPr txBox="1">
              <a:spLocks noChangeArrowheads="1"/>
            </p:cNvSpPr>
            <p:nvPr/>
          </p:nvSpPr>
          <p:spPr bwMode="auto">
            <a:xfrm>
              <a:off x="6174853" y="2800013"/>
              <a:ext cx="523220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8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9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8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9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教育會考社會科標示</a:t>
              </a:r>
            </a:p>
          </p:txBody>
        </p:sp>
        <p:sp>
          <p:nvSpPr>
            <p:cNvPr id="105547" name="文字方塊 1"/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8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9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8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9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>
                  <a:solidFill>
                    <a:srgbClr val="660066"/>
                  </a:solidFill>
                  <a:latin typeface="Calibri" panose="020F0502020204030204" pitchFamily="34" charset="0"/>
                </a:rPr>
                <a:t>11</a:t>
              </a:r>
              <a:endParaRPr lang="zh-TW" altLang="en-US" sz="2200">
                <a:solidFill>
                  <a:srgbClr val="66006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5535" name="群組 3"/>
          <p:cNvGrpSpPr>
            <a:grpSpLocks/>
          </p:cNvGrpSpPr>
          <p:nvPr/>
        </p:nvGrpSpPr>
        <p:grpSpPr bwMode="auto">
          <a:xfrm>
            <a:off x="6640513" y="2441575"/>
            <a:ext cx="1089025" cy="3629025"/>
            <a:chOff x="6437616" y="2441134"/>
            <a:chExt cx="1088800" cy="3629129"/>
          </a:xfrm>
        </p:grpSpPr>
        <p:sp>
          <p:nvSpPr>
            <p:cNvPr id="105544" name="文字方塊 23"/>
            <p:cNvSpPr txBox="1">
              <a:spLocks noChangeArrowheads="1"/>
            </p:cNvSpPr>
            <p:nvPr/>
          </p:nvSpPr>
          <p:spPr bwMode="auto">
            <a:xfrm>
              <a:off x="6437616" y="2800013"/>
              <a:ext cx="861774" cy="327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8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9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8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9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教育會考自然科標示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endParaRPr>
            </a:p>
          </p:txBody>
        </p:sp>
        <p:sp>
          <p:nvSpPr>
            <p:cNvPr id="105545" name="文字方塊 25"/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8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9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8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9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>
                  <a:solidFill>
                    <a:srgbClr val="0000FF"/>
                  </a:solidFill>
                  <a:latin typeface="Calibri" panose="020F0502020204030204" pitchFamily="34" charset="0"/>
                </a:rPr>
                <a:t>12</a:t>
              </a:r>
              <a:endParaRPr lang="zh-TW" altLang="en-US" sz="22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5536" name="群組 7"/>
          <p:cNvGrpSpPr>
            <a:grpSpLocks/>
          </p:cNvGrpSpPr>
          <p:nvPr/>
        </p:nvGrpSpPr>
        <p:grpSpPr bwMode="auto">
          <a:xfrm>
            <a:off x="5746750" y="2449513"/>
            <a:ext cx="771525" cy="3503612"/>
            <a:chOff x="5528746" y="2449616"/>
            <a:chExt cx="771599" cy="3502928"/>
          </a:xfrm>
        </p:grpSpPr>
        <p:sp>
          <p:nvSpPr>
            <p:cNvPr id="105542" name="文字方塊 21"/>
            <p:cNvSpPr txBox="1">
              <a:spLocks noChangeArrowheads="1"/>
            </p:cNvSpPr>
            <p:nvPr/>
          </p:nvSpPr>
          <p:spPr bwMode="auto">
            <a:xfrm>
              <a:off x="5550072" y="2793419"/>
              <a:ext cx="52322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Blip>
                  <a:blip r:embed="rId8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9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8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9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教育會考英語科標示</a:t>
              </a:r>
            </a:p>
          </p:txBody>
        </p:sp>
        <p:sp>
          <p:nvSpPr>
            <p:cNvPr id="105543" name="文字方塊 28"/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8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9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8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9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>
                  <a:solidFill>
                    <a:srgbClr val="0000FF"/>
                  </a:solidFill>
                  <a:latin typeface="Calibri" panose="020F0502020204030204" pitchFamily="34" charset="0"/>
                </a:rPr>
                <a:t>10</a:t>
              </a:r>
              <a:endParaRPr lang="zh-TW" altLang="en-US" sz="22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24606" y="449330"/>
            <a:ext cx="9119394" cy="576734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111</a:t>
            </a:r>
            <a:r>
              <a:rPr lang="zh-TW" altLang="en-US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年桃連區免試入學</a:t>
            </a:r>
            <a:r>
              <a:rPr lang="en-US" altLang="zh-TW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-</a:t>
            </a:r>
            <a:r>
              <a:rPr lang="zh-TW" altLang="en-US" sz="38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同分超額比序步驟</a:t>
            </a:r>
          </a:p>
        </p:txBody>
      </p:sp>
      <p:sp>
        <p:nvSpPr>
          <p:cNvPr id="33" name="文字方塊 24"/>
          <p:cNvSpPr txBox="1">
            <a:spLocks noChangeArrowheads="1"/>
          </p:cNvSpPr>
          <p:nvPr/>
        </p:nvSpPr>
        <p:spPr bwMode="auto">
          <a:xfrm rot="-5400000">
            <a:off x="7547769" y="4988719"/>
            <a:ext cx="5238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&gt;A&gt; 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&gt;B&gt;C)</a:t>
            </a:r>
            <a:endParaRPr lang="en-US" altLang="zh-TW" sz="2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4" name="文字方塊 24"/>
          <p:cNvSpPr txBox="1">
            <a:spLocks noChangeArrowheads="1"/>
          </p:cNvSpPr>
          <p:nvPr/>
        </p:nvSpPr>
        <p:spPr bwMode="auto">
          <a:xfrm rot="-5400000">
            <a:off x="7412831" y="5431632"/>
            <a:ext cx="5238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標示比序</a:t>
            </a:r>
            <a:endParaRPr lang="en-US" altLang="zh-TW" sz="2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18454" name="橢圓形圖說文字 2"/>
          <p:cNvSpPr>
            <a:spLocks noChangeArrowheads="1"/>
          </p:cNvSpPr>
          <p:nvPr/>
        </p:nvSpPr>
        <p:spPr bwMode="auto">
          <a:xfrm flipH="1">
            <a:off x="2876550" y="4293096"/>
            <a:ext cx="1079500" cy="1564779"/>
          </a:xfrm>
          <a:prstGeom prst="wedgeEllipseCallout">
            <a:avLst>
              <a:gd name="adj1" fmla="val -2477"/>
              <a:gd name="adj2" fmla="val -5625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0" lang="zh-TW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個別序位不比它</a:t>
            </a:r>
            <a:endParaRPr kumimoji="0" lang="zh-TW" altLang="en-US" sz="2000" u="sng">
              <a:latin typeface="Times" panose="02020603050405020304" pitchFamily="18" charset="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8064500" y="2133600"/>
            <a:ext cx="900113" cy="3517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產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別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序</a:t>
            </a:r>
            <a:endParaRPr kumimoji="0"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位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821EF-D25D-4EB2-AE2A-30B9092AA376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205B4-F7E7-49F0-B03D-8F02E631820E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>
                <a:solidFill>
                  <a:srgbClr val="FFFFFF"/>
                </a:solidFill>
              </a:rPr>
              <a:t>會考成績</a:t>
            </a:r>
            <a:r>
              <a:rPr lang="en-US" altLang="zh-TW" sz="4000" dirty="0">
                <a:solidFill>
                  <a:srgbClr val="FFFFFF"/>
                </a:solidFill>
              </a:rPr>
              <a:t>VS</a:t>
            </a:r>
            <a:r>
              <a:rPr lang="zh-TW" altLang="en-US" sz="4000">
                <a:solidFill>
                  <a:srgbClr val="FFFFFF"/>
                </a:solidFill>
              </a:rPr>
              <a:t>最佳志願</a:t>
            </a:r>
            <a:endParaRPr lang="zh-TW" altLang="en-US" sz="4000"/>
          </a:p>
        </p:txBody>
      </p:sp>
      <p:sp>
        <p:nvSpPr>
          <p:cNvPr id="1075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>
                <a:solidFill>
                  <a:srgbClr val="CC0099"/>
                </a:solidFill>
              </a:rPr>
              <a:t>先比成績</a:t>
            </a:r>
            <a:r>
              <a:rPr lang="en-US" altLang="zh-TW" sz="2800" b="1">
                <a:solidFill>
                  <a:srgbClr val="CC0099"/>
                </a:solidFill>
              </a:rPr>
              <a:t>(</a:t>
            </a:r>
            <a:r>
              <a:rPr lang="zh-TW" altLang="en-US" sz="2800" b="1">
                <a:solidFill>
                  <a:srgbClr val="CC0099"/>
                </a:solidFill>
              </a:rPr>
              <a:t>先看</a:t>
            </a:r>
            <a:r>
              <a:rPr lang="en-US" altLang="zh-TW" sz="2800" b="1">
                <a:solidFill>
                  <a:srgbClr val="CC0099"/>
                </a:solidFill>
              </a:rPr>
              <a:t>ABC)</a:t>
            </a:r>
            <a:endParaRPr lang="zh-TW" altLang="en-US" sz="2800" b="1">
              <a:solidFill>
                <a:srgbClr val="CC009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49325" y="2206625"/>
          <a:ext cx="7272336" cy="323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97616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國文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數學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英文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社會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自然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寫作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成績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比序</a:t>
                      </a:r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A++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B++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C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B++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A++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/>
                        <a:t>25</a:t>
                      </a:r>
                      <a:endParaRPr lang="zh-TW" altLang="en-US" sz="3200" b="1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3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A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B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3</a:t>
                      </a:r>
                      <a:endParaRPr lang="zh-TW" altLang="en-US" sz="2800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/>
                        <a:t>27</a:t>
                      </a:r>
                      <a:endParaRPr lang="zh-TW" altLang="en-US" sz="3200" b="1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marL="91434" marR="9143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7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4FB98-F085-4076-964A-C66762E2F7E1}" type="datetime1">
              <a:rPr lang="zh-TW" altLang="en-US" smtClean="0"/>
              <a:t>2023/6/19</a:t>
            </a:fld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18B8-80F5-4C91-98B8-0A6E5CA2540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B263A-FDCB-4051-B3F3-EB987E774C6D}" type="slidenum">
              <a:rPr lang="zh-TW" altLang="en-US" sz="1200" smtClean="0">
                <a:solidFill>
                  <a:srgbClr val="0C3226"/>
                </a:solidFill>
              </a:rPr>
              <a:t>9</a:t>
            </a:fld>
            <a:endParaRPr lang="zh-TW" altLang="en-US" sz="1200" dirty="0">
              <a:solidFill>
                <a:srgbClr val="0C3226"/>
              </a:solidFill>
            </a:endParaRPr>
          </a:p>
        </p:txBody>
      </p:sp>
      <p:pic>
        <p:nvPicPr>
          <p:cNvPr id="86019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28750"/>
            <a:ext cx="8586787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矩形 4"/>
          <p:cNvSpPr>
            <a:spLocks noChangeArrowheads="1"/>
          </p:cNvSpPr>
          <p:nvPr/>
        </p:nvSpPr>
        <p:spPr bwMode="auto">
          <a:xfrm>
            <a:off x="1071563" y="130175"/>
            <a:ext cx="728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超額比序辦法修正前後（新舊制）比較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D43C3-56F6-4A33-90D3-780EB2AEDAC1}" type="datetime1">
              <a:rPr lang="zh-TW" altLang="en-US" smtClean="0"/>
              <a:t>2023/6/19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40018"/>
      </p:ext>
    </p:extLst>
  </p:cSld>
  <p:clrMapOvr>
    <a:masterClrMapping/>
  </p:clrMapOvr>
</p:sld>
</file>

<file path=ppt/theme/theme1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本署簡報檔版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ali-Wor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本署簡報檔版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本署簡報檔版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本署簡報檔版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Microsoft Office PowerPoint</Application>
  <PresentationFormat>如螢幕大小 (4:3)</PresentationFormat>
  <Paragraphs>383</Paragraphs>
  <Slides>28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28</vt:i4>
      </vt:variant>
    </vt:vector>
  </HeadingPairs>
  <TitlesOfParts>
    <vt:vector size="51" baseType="lpstr">
      <vt:lpstr>Adobe 繁黑體 Std B</vt:lpstr>
      <vt:lpstr>BiauKai</vt:lpstr>
      <vt:lpstr>華康儷特圓</vt:lpstr>
      <vt:lpstr>微軟正黑體</vt:lpstr>
      <vt:lpstr>新細明體</vt:lpstr>
      <vt:lpstr>標楷體</vt:lpstr>
      <vt:lpstr>Arial</vt:lpstr>
      <vt:lpstr>Calibri</vt:lpstr>
      <vt:lpstr>Tahoma</vt:lpstr>
      <vt:lpstr>Times</vt:lpstr>
      <vt:lpstr>Times New Roman</vt:lpstr>
      <vt:lpstr>Verdana</vt:lpstr>
      <vt:lpstr>Wingdings</vt:lpstr>
      <vt:lpstr>MSC_MS_EA_Buisiness_ID04</vt:lpstr>
      <vt:lpstr>12年國教簡報</vt:lpstr>
      <vt:lpstr>1_12年國教簡報</vt:lpstr>
      <vt:lpstr>2_12年國教簡報</vt:lpstr>
      <vt:lpstr>5_12年國教簡報</vt:lpstr>
      <vt:lpstr>4_Dali-World</vt:lpstr>
      <vt:lpstr>1_本署簡報檔版型</vt:lpstr>
      <vt:lpstr>2_本署簡報檔版型</vt:lpstr>
      <vt:lpstr>3_本署簡報檔版型</vt:lpstr>
      <vt:lpstr>4_本署簡報檔版型</vt:lpstr>
      <vt:lpstr>PowerPoint 簡報</vt:lpstr>
      <vt:lpstr>錄取、報到、放棄三步曲</vt:lpstr>
      <vt:lpstr>PowerPoint 簡報</vt:lpstr>
      <vt:lpstr>PowerPoint 簡報</vt:lpstr>
      <vt:lpstr>PowerPoint 簡報</vt:lpstr>
      <vt:lpstr>PowerPoint 簡報</vt:lpstr>
      <vt:lpstr>111年桃連區免試入學-同分超額比序步驟</vt:lpstr>
      <vt:lpstr>會考成績VS最佳志願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個別序位</vt:lpstr>
      <vt:lpstr>個別序位</vt:lpstr>
      <vt:lpstr>如何使用個別序位</vt:lpstr>
      <vt:lpstr>PowerPoint 簡報</vt:lpstr>
      <vt:lpstr>PowerPoint 簡報</vt:lpstr>
      <vt:lpstr>PowerPoint 簡報</vt:lpstr>
      <vt:lpstr>                       以20000人估計   5A~1800人  累計  1800人 PR 4A~1000人  累計  2800人 86  3A~1200人  累計  4000人 80 2A~1400人  累計  5400人 73 1A~2200人  累計  7600人 62 5B~4800人  累計12400人 38 4B~2400人  累計14800人 26 3B~1600人  累計16400人  2B~1200人  累計17600人     1B~1100人  累計18700人 5C~1300人  累計20000人</vt:lpstr>
      <vt:lpstr>志願規畫錯誤樣態</vt:lpstr>
      <vt:lpstr>錯誤1-積分不足</vt:lpstr>
      <vt:lpstr>錯誤2-連續填同級</vt:lpstr>
      <vt:lpstr>錯誤3-職群未連續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101</cp:revision>
  <dcterms:modified xsi:type="dcterms:W3CDTF">2023-06-19T05:59:09Z</dcterms:modified>
</cp:coreProperties>
</file>